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681" r:id="rId5"/>
    <p:sldMasterId id="2147483701" r:id="rId6"/>
  </p:sldMasterIdLst>
  <p:notesMasterIdLst>
    <p:notesMasterId r:id="rId23"/>
  </p:notesMasterIdLst>
  <p:handoutMasterIdLst>
    <p:handoutMasterId r:id="rId24"/>
  </p:handoutMasterIdLst>
  <p:sldIdLst>
    <p:sldId id="1498" r:id="rId7"/>
    <p:sldId id="1508" r:id="rId8"/>
    <p:sldId id="1517" r:id="rId9"/>
    <p:sldId id="941" r:id="rId10"/>
    <p:sldId id="1506" r:id="rId11"/>
    <p:sldId id="933" r:id="rId12"/>
    <p:sldId id="943" r:id="rId13"/>
    <p:sldId id="1502" r:id="rId14"/>
    <p:sldId id="1518" r:id="rId15"/>
    <p:sldId id="947" r:id="rId16"/>
    <p:sldId id="1520" r:id="rId17"/>
    <p:sldId id="1519" r:id="rId18"/>
    <p:sldId id="950" r:id="rId19"/>
    <p:sldId id="948" r:id="rId20"/>
    <p:sldId id="951" r:id="rId21"/>
    <p:sldId id="15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DAE6BD-7051-4A3D-9617-AC322E88ED4F}">
          <p14:sldIdLst>
            <p14:sldId id="1498"/>
            <p14:sldId id="1508"/>
            <p14:sldId id="1517"/>
            <p14:sldId id="941"/>
            <p14:sldId id="1506"/>
            <p14:sldId id="933"/>
            <p14:sldId id="943"/>
            <p14:sldId id="1502"/>
            <p14:sldId id="1518"/>
            <p14:sldId id="947"/>
            <p14:sldId id="1520"/>
            <p14:sldId id="1519"/>
            <p14:sldId id="950"/>
            <p14:sldId id="948"/>
            <p14:sldId id="951"/>
            <p14:sldId id="1510"/>
          </p14:sldIdLst>
        </p14:section>
        <p14:section name="Default Section" id="{2B8CA90B-361E-4D31-995A-40F34EB3F9C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C2EC"/>
    <a:srgbClr val="F3C9C5"/>
    <a:srgbClr val="EBA69F"/>
    <a:srgbClr val="EDE2F6"/>
    <a:srgbClr val="E0CDEF"/>
    <a:srgbClr val="EAEFF2"/>
    <a:srgbClr val="008877"/>
    <a:srgbClr val="BF574F"/>
    <a:srgbClr val="304658"/>
    <a:srgbClr val="DC6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0393F-AEB0-4781-BD76-90ED4C14C00C}" v="3" dt="2024-09-23T12:16:09.316"/>
    <p1510:client id="{F28DD6A7-5F86-4022-9FA9-D4E70BF5FBD5}" v="14" dt="2024-09-23T10:08:39.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1307" autoAdjust="0"/>
  </p:normalViewPr>
  <p:slideViewPr>
    <p:cSldViewPr snapToGrid="0">
      <p:cViewPr varScale="1">
        <p:scale>
          <a:sx n="51" d="100"/>
          <a:sy n="51" d="100"/>
        </p:scale>
        <p:origin x="1236" y="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2323" y="-14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 Richardson" userId="267ee1dda513f1d2" providerId="LiveId" clId="{8D20393F-AEB0-4781-BD76-90ED4C14C00C}"/>
    <pc:docChg chg="addSld delSld modSld modSection">
      <pc:chgData name="Vic Richardson" userId="267ee1dda513f1d2" providerId="LiveId" clId="{8D20393F-AEB0-4781-BD76-90ED4C14C00C}" dt="2024-09-23T12:16:13.764" v="6" actId="47"/>
      <pc:docMkLst>
        <pc:docMk/>
      </pc:docMkLst>
      <pc:sldChg chg="del">
        <pc:chgData name="Vic Richardson" userId="267ee1dda513f1d2" providerId="LiveId" clId="{8D20393F-AEB0-4781-BD76-90ED4C14C00C}" dt="2024-09-23T12:15:27.979" v="3" actId="47"/>
        <pc:sldMkLst>
          <pc:docMk/>
          <pc:sldMk cId="3639695799" sldId="919"/>
        </pc:sldMkLst>
      </pc:sldChg>
      <pc:sldChg chg="modNotesTx">
        <pc:chgData name="Vic Richardson" userId="267ee1dda513f1d2" providerId="LiveId" clId="{8D20393F-AEB0-4781-BD76-90ED4C14C00C}" dt="2024-09-23T12:14:07.684" v="1" actId="20577"/>
        <pc:sldMkLst>
          <pc:docMk/>
          <pc:sldMk cId="3592616564" sldId="923"/>
        </pc:sldMkLst>
      </pc:sldChg>
      <pc:sldChg chg="modNotesTx">
        <pc:chgData name="Vic Richardson" userId="267ee1dda513f1d2" providerId="LiveId" clId="{8D20393F-AEB0-4781-BD76-90ED4C14C00C}" dt="2024-09-23T12:14:44.606" v="2" actId="20577"/>
        <pc:sldMkLst>
          <pc:docMk/>
          <pc:sldMk cId="666818470" sldId="926"/>
        </pc:sldMkLst>
      </pc:sldChg>
      <pc:sldChg chg="del">
        <pc:chgData name="Vic Richardson" userId="267ee1dda513f1d2" providerId="LiveId" clId="{8D20393F-AEB0-4781-BD76-90ED4C14C00C}" dt="2024-09-23T12:15:27.979" v="3" actId="47"/>
        <pc:sldMkLst>
          <pc:docMk/>
          <pc:sldMk cId="4168708955" sldId="928"/>
        </pc:sldMkLst>
      </pc:sldChg>
      <pc:sldChg chg="add del">
        <pc:chgData name="Vic Richardson" userId="267ee1dda513f1d2" providerId="LiveId" clId="{8D20393F-AEB0-4781-BD76-90ED4C14C00C}" dt="2024-09-23T12:15:44.414" v="4"/>
        <pc:sldMkLst>
          <pc:docMk/>
          <pc:sldMk cId="2549471827" sldId="929"/>
        </pc:sldMkLst>
      </pc:sldChg>
      <pc:sldChg chg="del">
        <pc:chgData name="Vic Richardson" userId="267ee1dda513f1d2" providerId="LiveId" clId="{8D20393F-AEB0-4781-BD76-90ED4C14C00C}" dt="2024-09-23T12:15:27.979" v="3" actId="47"/>
        <pc:sldMkLst>
          <pc:docMk/>
          <pc:sldMk cId="2437018525" sldId="939"/>
        </pc:sldMkLst>
      </pc:sldChg>
      <pc:sldChg chg="del">
        <pc:chgData name="Vic Richardson" userId="267ee1dda513f1d2" providerId="LiveId" clId="{8D20393F-AEB0-4781-BD76-90ED4C14C00C}" dt="2024-09-23T12:15:27.979" v="3" actId="47"/>
        <pc:sldMkLst>
          <pc:docMk/>
          <pc:sldMk cId="905225458" sldId="940"/>
        </pc:sldMkLst>
      </pc:sldChg>
      <pc:sldChg chg="del">
        <pc:chgData name="Vic Richardson" userId="267ee1dda513f1d2" providerId="LiveId" clId="{8D20393F-AEB0-4781-BD76-90ED4C14C00C}" dt="2024-09-23T12:15:27.979" v="3" actId="47"/>
        <pc:sldMkLst>
          <pc:docMk/>
          <pc:sldMk cId="3477240597" sldId="954"/>
        </pc:sldMkLst>
      </pc:sldChg>
      <pc:sldChg chg="del">
        <pc:chgData name="Vic Richardson" userId="267ee1dda513f1d2" providerId="LiveId" clId="{8D20393F-AEB0-4781-BD76-90ED4C14C00C}" dt="2024-09-23T12:15:27.979" v="3" actId="47"/>
        <pc:sldMkLst>
          <pc:docMk/>
          <pc:sldMk cId="788313628" sldId="1501"/>
        </pc:sldMkLst>
      </pc:sldChg>
      <pc:sldChg chg="add">
        <pc:chgData name="Vic Richardson" userId="267ee1dda513f1d2" providerId="LiveId" clId="{8D20393F-AEB0-4781-BD76-90ED4C14C00C}" dt="2024-09-23T12:13:38.829" v="0"/>
        <pc:sldMkLst>
          <pc:docMk/>
          <pc:sldMk cId="3405007353" sldId="1510"/>
        </pc:sldMkLst>
      </pc:sldChg>
      <pc:sldChg chg="add">
        <pc:chgData name="Vic Richardson" userId="267ee1dda513f1d2" providerId="LiveId" clId="{8D20393F-AEB0-4781-BD76-90ED4C14C00C}" dt="2024-09-23T12:16:09.299" v="5"/>
        <pc:sldMkLst>
          <pc:docMk/>
          <pc:sldMk cId="1913135513" sldId="1511"/>
        </pc:sldMkLst>
      </pc:sldChg>
      <pc:sldChg chg="add">
        <pc:chgData name="Vic Richardson" userId="267ee1dda513f1d2" providerId="LiveId" clId="{8D20393F-AEB0-4781-BD76-90ED4C14C00C}" dt="2024-09-23T12:16:09.299" v="5"/>
        <pc:sldMkLst>
          <pc:docMk/>
          <pc:sldMk cId="810718911" sldId="1512"/>
        </pc:sldMkLst>
      </pc:sldChg>
      <pc:sldChg chg="add">
        <pc:chgData name="Vic Richardson" userId="267ee1dda513f1d2" providerId="LiveId" clId="{8D20393F-AEB0-4781-BD76-90ED4C14C00C}" dt="2024-09-23T12:16:09.299" v="5"/>
        <pc:sldMkLst>
          <pc:docMk/>
          <pc:sldMk cId="2634203148" sldId="1513"/>
        </pc:sldMkLst>
      </pc:sldChg>
      <pc:sldChg chg="add">
        <pc:chgData name="Vic Richardson" userId="267ee1dda513f1d2" providerId="LiveId" clId="{8D20393F-AEB0-4781-BD76-90ED4C14C00C}" dt="2024-09-23T12:16:09.299" v="5"/>
        <pc:sldMkLst>
          <pc:docMk/>
          <pc:sldMk cId="1299148357" sldId="1514"/>
        </pc:sldMkLst>
      </pc:sldChg>
      <pc:sldChg chg="add">
        <pc:chgData name="Vic Richardson" userId="267ee1dda513f1d2" providerId="LiveId" clId="{8D20393F-AEB0-4781-BD76-90ED4C14C00C}" dt="2024-09-23T12:15:44.414" v="4"/>
        <pc:sldMkLst>
          <pc:docMk/>
          <pc:sldMk cId="2517016124" sldId="1516"/>
        </pc:sldMkLst>
      </pc:sldChg>
      <pc:sldChg chg="add del">
        <pc:chgData name="Vic Richardson" userId="267ee1dda513f1d2" providerId="LiveId" clId="{8D20393F-AEB0-4781-BD76-90ED4C14C00C}" dt="2024-09-23T12:16:13.764" v="6" actId="47"/>
        <pc:sldMkLst>
          <pc:docMk/>
          <pc:sldMk cId="3806075124" sldId="1517"/>
        </pc:sldMkLst>
      </pc:sldChg>
      <pc:sldChg chg="add">
        <pc:chgData name="Vic Richardson" userId="267ee1dda513f1d2" providerId="LiveId" clId="{8D20393F-AEB0-4781-BD76-90ED4C14C00C}" dt="2024-09-23T12:16:09.299" v="5"/>
        <pc:sldMkLst>
          <pc:docMk/>
          <pc:sldMk cId="1864439953" sldId="1518"/>
        </pc:sldMkLst>
      </pc:sldChg>
      <pc:sldChg chg="add">
        <pc:chgData name="Vic Richardson" userId="267ee1dda513f1d2" providerId="LiveId" clId="{8D20393F-AEB0-4781-BD76-90ED4C14C00C}" dt="2024-09-23T12:16:09.299" v="5"/>
        <pc:sldMkLst>
          <pc:docMk/>
          <pc:sldMk cId="2722355652" sldId="1519"/>
        </pc:sldMkLst>
      </pc:sldChg>
      <pc:sldChg chg="add">
        <pc:chgData name="Vic Richardson" userId="267ee1dda513f1d2" providerId="LiveId" clId="{8D20393F-AEB0-4781-BD76-90ED4C14C00C}" dt="2024-09-23T12:16:09.299" v="5"/>
        <pc:sldMkLst>
          <pc:docMk/>
          <pc:sldMk cId="452519241" sldId="1520"/>
        </pc:sldMkLst>
      </pc:sldChg>
      <pc:sldChg chg="add">
        <pc:chgData name="Vic Richardson" userId="267ee1dda513f1d2" providerId="LiveId" clId="{8D20393F-AEB0-4781-BD76-90ED4C14C00C}" dt="2024-09-23T12:16:09.299" v="5"/>
        <pc:sldMkLst>
          <pc:docMk/>
          <pc:sldMk cId="3349941550" sldId="1521"/>
        </pc:sldMkLst>
      </pc:sldChg>
      <pc:sldChg chg="add">
        <pc:chgData name="Vic Richardson" userId="267ee1dda513f1d2" providerId="LiveId" clId="{8D20393F-AEB0-4781-BD76-90ED4C14C00C}" dt="2024-09-23T12:16:09.299" v="5"/>
        <pc:sldMkLst>
          <pc:docMk/>
          <pc:sldMk cId="1852190966" sldId="1522"/>
        </pc:sldMkLst>
      </pc:sldChg>
      <pc:sldChg chg="add">
        <pc:chgData name="Vic Richardson" userId="267ee1dda513f1d2" providerId="LiveId" clId="{8D20393F-AEB0-4781-BD76-90ED4C14C00C}" dt="2024-09-23T12:16:09.299" v="5"/>
        <pc:sldMkLst>
          <pc:docMk/>
          <pc:sldMk cId="857350926" sldId="1523"/>
        </pc:sldMkLst>
      </pc:sldChg>
      <pc:sldChg chg="add">
        <pc:chgData name="Vic Richardson" userId="267ee1dda513f1d2" providerId="LiveId" clId="{8D20393F-AEB0-4781-BD76-90ED4C14C00C}" dt="2024-09-23T12:16:09.299" v="5"/>
        <pc:sldMkLst>
          <pc:docMk/>
          <pc:sldMk cId="1956299963" sldId="1524"/>
        </pc:sldMkLst>
      </pc:sldChg>
      <pc:sldChg chg="add">
        <pc:chgData name="Vic Richardson" userId="267ee1dda513f1d2" providerId="LiveId" clId="{8D20393F-AEB0-4781-BD76-90ED4C14C00C}" dt="2024-09-23T12:16:09.299" v="5"/>
        <pc:sldMkLst>
          <pc:docMk/>
          <pc:sldMk cId="1178344426" sldId="1525"/>
        </pc:sldMkLst>
      </pc:sldChg>
      <pc:sldMasterChg chg="delSldLayout">
        <pc:chgData name="Vic Richardson" userId="267ee1dda513f1d2" providerId="LiveId" clId="{8D20393F-AEB0-4781-BD76-90ED4C14C00C}" dt="2024-09-23T12:15:27.979" v="3" actId="47"/>
        <pc:sldMasterMkLst>
          <pc:docMk/>
          <pc:sldMasterMk cId="2993076430" sldId="2147483681"/>
        </pc:sldMasterMkLst>
        <pc:sldLayoutChg chg="del">
          <pc:chgData name="Vic Richardson" userId="267ee1dda513f1d2" providerId="LiveId" clId="{8D20393F-AEB0-4781-BD76-90ED4C14C00C}" dt="2024-09-23T12:15:27.979" v="3" actId="47"/>
          <pc:sldLayoutMkLst>
            <pc:docMk/>
            <pc:sldMasterMk cId="2993076430" sldId="2147483681"/>
            <pc:sldLayoutMk cId="2955079789" sldId="2147483699"/>
          </pc:sldLayoutMkLst>
        </pc:sldLayoutChg>
      </pc:sldMasterChg>
    </pc:docChg>
  </pc:docChgLst>
  <pc:docChgLst>
    <pc:chgData name="Vic Richardson" userId="267ee1dda513f1d2" providerId="LiveId" clId="{F28DD6A7-5F86-4022-9FA9-D4E70BF5FBD5}"/>
    <pc:docChg chg="undo custSel addSld delSld modSld sldOrd modSection">
      <pc:chgData name="Vic Richardson" userId="267ee1dda513f1d2" providerId="LiveId" clId="{F28DD6A7-5F86-4022-9FA9-D4E70BF5FBD5}" dt="2024-09-23T11:13:07.920" v="1142" actId="20577"/>
      <pc:docMkLst>
        <pc:docMk/>
      </pc:docMkLst>
      <pc:sldChg chg="modSp mod ord addAnim delAnim modNotes modNotesTx">
        <pc:chgData name="Vic Richardson" userId="267ee1dda513f1d2" providerId="LiveId" clId="{F28DD6A7-5F86-4022-9FA9-D4E70BF5FBD5}" dt="2024-09-23T09:21:42.418" v="428" actId="20577"/>
        <pc:sldMkLst>
          <pc:docMk/>
          <pc:sldMk cId="169473191" sldId="918"/>
        </pc:sldMkLst>
        <pc:graphicFrameChg chg="modGraphic">
          <ac:chgData name="Vic Richardson" userId="267ee1dda513f1d2" providerId="LiveId" clId="{F28DD6A7-5F86-4022-9FA9-D4E70BF5FBD5}" dt="2024-09-23T09:16:43.123" v="256" actId="20577"/>
          <ac:graphicFrameMkLst>
            <pc:docMk/>
            <pc:sldMk cId="169473191" sldId="918"/>
            <ac:graphicFrameMk id="4" creationId="{7D940A0D-D31E-30A2-9A91-3E984FAE2916}"/>
          </ac:graphicFrameMkLst>
        </pc:graphicFrameChg>
      </pc:sldChg>
      <pc:sldChg chg="modSp mod">
        <pc:chgData name="Vic Richardson" userId="267ee1dda513f1d2" providerId="LiveId" clId="{F28DD6A7-5F86-4022-9FA9-D4E70BF5FBD5}" dt="2024-09-23T08:53:21.402" v="21" actId="20577"/>
        <pc:sldMkLst>
          <pc:docMk/>
          <pc:sldMk cId="1910140418" sldId="941"/>
        </pc:sldMkLst>
        <pc:spChg chg="mod">
          <ac:chgData name="Vic Richardson" userId="267ee1dda513f1d2" providerId="LiveId" clId="{F28DD6A7-5F86-4022-9FA9-D4E70BF5FBD5}" dt="2024-09-23T08:53:21.402" v="21" actId="20577"/>
          <ac:spMkLst>
            <pc:docMk/>
            <pc:sldMk cId="1910140418" sldId="941"/>
            <ac:spMk id="3" creationId="{F2C36B57-1C7B-3877-0431-FBF8F6E07F4A}"/>
          </ac:spMkLst>
        </pc:spChg>
      </pc:sldChg>
      <pc:sldChg chg="modSp mod modNotes modNotesTx">
        <pc:chgData name="Vic Richardson" userId="267ee1dda513f1d2" providerId="LiveId" clId="{F28DD6A7-5F86-4022-9FA9-D4E70BF5FBD5}" dt="2024-09-23T11:13:07.920" v="1142" actId="20577"/>
        <pc:sldMkLst>
          <pc:docMk/>
          <pc:sldMk cId="786463013" sldId="944"/>
        </pc:sldMkLst>
        <pc:spChg chg="mod">
          <ac:chgData name="Vic Richardson" userId="267ee1dda513f1d2" providerId="LiveId" clId="{F28DD6A7-5F86-4022-9FA9-D4E70BF5FBD5}" dt="2024-09-23T08:59:35.764" v="42" actId="20577"/>
          <ac:spMkLst>
            <pc:docMk/>
            <pc:sldMk cId="786463013" sldId="944"/>
            <ac:spMk id="10" creationId="{25499B0F-6A5C-D37A-6A98-D2B00AE3D450}"/>
          </ac:spMkLst>
        </pc:spChg>
        <pc:spChg chg="mod">
          <ac:chgData name="Vic Richardson" userId="267ee1dda513f1d2" providerId="LiveId" clId="{F28DD6A7-5F86-4022-9FA9-D4E70BF5FBD5}" dt="2024-09-23T11:13:07.920" v="1142" actId="20577"/>
          <ac:spMkLst>
            <pc:docMk/>
            <pc:sldMk cId="786463013" sldId="944"/>
            <ac:spMk id="11" creationId="{BB08536D-19C3-0687-2425-822428F3A2B2}"/>
          </ac:spMkLst>
        </pc:spChg>
      </pc:sldChg>
      <pc:sldChg chg="modSp mod">
        <pc:chgData name="Vic Richardson" userId="267ee1dda513f1d2" providerId="LiveId" clId="{F28DD6A7-5F86-4022-9FA9-D4E70BF5FBD5}" dt="2024-09-23T09:02:06.282" v="52" actId="20577"/>
        <pc:sldMkLst>
          <pc:docMk/>
          <pc:sldMk cId="3318815546" sldId="947"/>
        </pc:sldMkLst>
        <pc:spChg chg="mod">
          <ac:chgData name="Vic Richardson" userId="267ee1dda513f1d2" providerId="LiveId" clId="{F28DD6A7-5F86-4022-9FA9-D4E70BF5FBD5}" dt="2024-09-23T09:02:06.282" v="52" actId="20577"/>
          <ac:spMkLst>
            <pc:docMk/>
            <pc:sldMk cId="3318815546" sldId="947"/>
            <ac:spMk id="2" creationId="{677158B6-E3C9-0C99-DC01-C0B5304F4EEC}"/>
          </ac:spMkLst>
        </pc:spChg>
      </pc:sldChg>
      <pc:sldChg chg="modSp mod">
        <pc:chgData name="Vic Richardson" userId="267ee1dda513f1d2" providerId="LiveId" clId="{F28DD6A7-5F86-4022-9FA9-D4E70BF5FBD5}" dt="2024-09-23T09:08:23.506" v="89" actId="948"/>
        <pc:sldMkLst>
          <pc:docMk/>
          <pc:sldMk cId="725484203" sldId="951"/>
        </pc:sldMkLst>
        <pc:spChg chg="mod">
          <ac:chgData name="Vic Richardson" userId="267ee1dda513f1d2" providerId="LiveId" clId="{F28DD6A7-5F86-4022-9FA9-D4E70BF5FBD5}" dt="2024-09-23T09:05:20.732" v="80" actId="20577"/>
          <ac:spMkLst>
            <pc:docMk/>
            <pc:sldMk cId="725484203" sldId="951"/>
            <ac:spMk id="2" creationId="{EDAE67C6-A9C4-C089-EA9C-148450ABEBE7}"/>
          </ac:spMkLst>
        </pc:spChg>
        <pc:spChg chg="mod">
          <ac:chgData name="Vic Richardson" userId="267ee1dda513f1d2" providerId="LiveId" clId="{F28DD6A7-5F86-4022-9FA9-D4E70BF5FBD5}" dt="2024-09-23T09:08:23.506" v="89" actId="948"/>
          <ac:spMkLst>
            <pc:docMk/>
            <pc:sldMk cId="725484203" sldId="951"/>
            <ac:spMk id="3" creationId="{44D62E9A-1BCE-3508-60A6-04204E119C9E}"/>
          </ac:spMkLst>
        </pc:spChg>
      </pc:sldChg>
      <pc:sldChg chg="addSp delSp modSp add del mod modNotesTx">
        <pc:chgData name="Vic Richardson" userId="267ee1dda513f1d2" providerId="LiveId" clId="{F28DD6A7-5F86-4022-9FA9-D4E70BF5FBD5}" dt="2024-09-23T10:03:26.387" v="987" actId="47"/>
        <pc:sldMkLst>
          <pc:docMk/>
          <pc:sldMk cId="1114950189" sldId="957"/>
        </pc:sldMkLst>
        <pc:spChg chg="add mod">
          <ac:chgData name="Vic Richardson" userId="267ee1dda513f1d2" providerId="LiveId" clId="{F28DD6A7-5F86-4022-9FA9-D4E70BF5FBD5}" dt="2024-09-23T10:02:18.228" v="984" actId="1076"/>
          <ac:spMkLst>
            <pc:docMk/>
            <pc:sldMk cId="1114950189" sldId="957"/>
            <ac:spMk id="3" creationId="{6ADFA605-31F6-94FB-5934-EC4F5F874F52}"/>
          </ac:spMkLst>
        </pc:spChg>
        <pc:spChg chg="mod">
          <ac:chgData name="Vic Richardson" userId="267ee1dda513f1d2" providerId="LiveId" clId="{F28DD6A7-5F86-4022-9FA9-D4E70BF5FBD5}" dt="2024-09-23T09:41:02.411" v="909" actId="1076"/>
          <ac:spMkLst>
            <pc:docMk/>
            <pc:sldMk cId="1114950189" sldId="957"/>
            <ac:spMk id="11" creationId="{872480F5-4428-4BB0-6514-3FFB31157C99}"/>
          </ac:spMkLst>
        </pc:spChg>
        <pc:graphicFrameChg chg="add mod">
          <ac:chgData name="Vic Richardson" userId="267ee1dda513f1d2" providerId="LiveId" clId="{F28DD6A7-5F86-4022-9FA9-D4E70BF5FBD5}" dt="2024-09-23T10:01:56.053" v="982" actId="1076"/>
          <ac:graphicFrameMkLst>
            <pc:docMk/>
            <pc:sldMk cId="1114950189" sldId="957"/>
            <ac:graphicFrameMk id="4" creationId="{C06E25FB-8EF2-FB20-4655-85CFF242000C}"/>
          </ac:graphicFrameMkLst>
        </pc:graphicFrameChg>
        <pc:cxnChg chg="del">
          <ac:chgData name="Vic Richardson" userId="267ee1dda513f1d2" providerId="LiveId" clId="{F28DD6A7-5F86-4022-9FA9-D4E70BF5FBD5}" dt="2024-09-23T09:41:07.127" v="910" actId="478"/>
          <ac:cxnSpMkLst>
            <pc:docMk/>
            <pc:sldMk cId="1114950189" sldId="957"/>
            <ac:cxnSpMk id="17" creationId="{D54C6491-DC3A-DF2F-233A-2E3E17D37439}"/>
          </ac:cxnSpMkLst>
        </pc:cxnChg>
      </pc:sldChg>
      <pc:sldChg chg="delSp modSp mod">
        <pc:chgData name="Vic Richardson" userId="267ee1dda513f1d2" providerId="LiveId" clId="{F28DD6A7-5F86-4022-9FA9-D4E70BF5FBD5}" dt="2024-09-23T08:32:38.350" v="1" actId="478"/>
        <pc:sldMkLst>
          <pc:docMk/>
          <pc:sldMk cId="2762367010" sldId="1498"/>
        </pc:sldMkLst>
        <pc:spChg chg="del mod">
          <ac:chgData name="Vic Richardson" userId="267ee1dda513f1d2" providerId="LiveId" clId="{F28DD6A7-5F86-4022-9FA9-D4E70BF5FBD5}" dt="2024-09-23T08:32:38.350" v="1" actId="478"/>
          <ac:spMkLst>
            <pc:docMk/>
            <pc:sldMk cId="2762367010" sldId="1498"/>
            <ac:spMk id="8" creationId="{38F2686E-E710-47EE-F6E5-4870D9D1B90F}"/>
          </ac:spMkLst>
        </pc:spChg>
      </pc:sldChg>
      <pc:sldChg chg="delSp modSp mod">
        <pc:chgData name="Vic Richardson" userId="267ee1dda513f1d2" providerId="LiveId" clId="{F28DD6A7-5F86-4022-9FA9-D4E70BF5FBD5}" dt="2024-09-23T08:32:51.982" v="3" actId="478"/>
        <pc:sldMkLst>
          <pc:docMk/>
          <pc:sldMk cId="3309919434" sldId="1500"/>
        </pc:sldMkLst>
        <pc:spChg chg="del mod">
          <ac:chgData name="Vic Richardson" userId="267ee1dda513f1d2" providerId="LiveId" clId="{F28DD6A7-5F86-4022-9FA9-D4E70BF5FBD5}" dt="2024-09-23T08:32:51.982" v="3" actId="478"/>
          <ac:spMkLst>
            <pc:docMk/>
            <pc:sldMk cId="3309919434" sldId="1500"/>
            <ac:spMk id="8" creationId="{38F2686E-E710-47EE-F6E5-4870D9D1B90F}"/>
          </ac:spMkLst>
        </pc:spChg>
      </pc:sldChg>
      <pc:sldChg chg="delSp modSp mod">
        <pc:chgData name="Vic Richardson" userId="267ee1dda513f1d2" providerId="LiveId" clId="{F28DD6A7-5F86-4022-9FA9-D4E70BF5FBD5}" dt="2024-09-23T10:11:40.374" v="1131" actId="1036"/>
        <pc:sldMkLst>
          <pc:docMk/>
          <pc:sldMk cId="3491514064" sldId="1504"/>
        </pc:sldMkLst>
        <pc:spChg chg="del">
          <ac:chgData name="Vic Richardson" userId="267ee1dda513f1d2" providerId="LiveId" clId="{F28DD6A7-5F86-4022-9FA9-D4E70BF5FBD5}" dt="2024-09-23T10:11:29.453" v="1117" actId="478"/>
          <ac:spMkLst>
            <pc:docMk/>
            <pc:sldMk cId="3491514064" sldId="1504"/>
            <ac:spMk id="2" creationId="{BA3F7F24-7889-5845-EAA5-15DFE3719A48}"/>
          </ac:spMkLst>
        </pc:spChg>
        <pc:spChg chg="mod">
          <ac:chgData name="Vic Richardson" userId="267ee1dda513f1d2" providerId="LiveId" clId="{F28DD6A7-5F86-4022-9FA9-D4E70BF5FBD5}" dt="2024-09-23T10:11:40.374" v="1131" actId="1036"/>
          <ac:spMkLst>
            <pc:docMk/>
            <pc:sldMk cId="3491514064" sldId="1504"/>
            <ac:spMk id="7" creationId="{6D203031-6E4A-068A-164F-98A526C3C65A}"/>
          </ac:spMkLst>
        </pc:spChg>
      </pc:sldChg>
      <pc:sldChg chg="add del">
        <pc:chgData name="Vic Richardson" userId="267ee1dda513f1d2" providerId="LiveId" clId="{F28DD6A7-5F86-4022-9FA9-D4E70BF5FBD5}" dt="2024-09-23T08:58:28.460" v="27"/>
        <pc:sldMkLst>
          <pc:docMk/>
          <pc:sldMk cId="2482659681" sldId="1505"/>
        </pc:sldMkLst>
      </pc:sldChg>
      <pc:sldChg chg="modSp add mod">
        <pc:chgData name="Vic Richardson" userId="267ee1dda513f1d2" providerId="LiveId" clId="{F28DD6A7-5F86-4022-9FA9-D4E70BF5FBD5}" dt="2024-09-23T08:58:49.585" v="33" actId="27636"/>
        <pc:sldMkLst>
          <pc:docMk/>
          <pc:sldMk cId="3529044528" sldId="1505"/>
        </pc:sldMkLst>
        <pc:spChg chg="mod">
          <ac:chgData name="Vic Richardson" userId="267ee1dda513f1d2" providerId="LiveId" clId="{F28DD6A7-5F86-4022-9FA9-D4E70BF5FBD5}" dt="2024-09-23T08:58:49.585" v="33" actId="27636"/>
          <ac:spMkLst>
            <pc:docMk/>
            <pc:sldMk cId="3529044528" sldId="1505"/>
            <ac:spMk id="10" creationId="{25499B0F-6A5C-D37A-6A98-D2B00AE3D450}"/>
          </ac:spMkLst>
        </pc:spChg>
      </pc:sldChg>
      <pc:sldChg chg="addSp delSp modSp new mod modNotesTx">
        <pc:chgData name="Vic Richardson" userId="267ee1dda513f1d2" providerId="LiveId" clId="{F28DD6A7-5F86-4022-9FA9-D4E70BF5FBD5}" dt="2024-09-23T09:28:26.299" v="770" actId="20577"/>
        <pc:sldMkLst>
          <pc:docMk/>
          <pc:sldMk cId="1826165738" sldId="1506"/>
        </pc:sldMkLst>
        <pc:spChg chg="mod">
          <ac:chgData name="Vic Richardson" userId="267ee1dda513f1d2" providerId="LiveId" clId="{F28DD6A7-5F86-4022-9FA9-D4E70BF5FBD5}" dt="2024-09-23T09:12:56.290" v="108" actId="20577"/>
          <ac:spMkLst>
            <pc:docMk/>
            <pc:sldMk cId="1826165738" sldId="1506"/>
            <ac:spMk id="2" creationId="{BD9EB76E-56E5-8CDF-7351-CCBB75430472}"/>
          </ac:spMkLst>
        </pc:spChg>
        <pc:spChg chg="del">
          <ac:chgData name="Vic Richardson" userId="267ee1dda513f1d2" providerId="LiveId" clId="{F28DD6A7-5F86-4022-9FA9-D4E70BF5FBD5}" dt="2024-09-23T09:12:43.511" v="91" actId="478"/>
          <ac:spMkLst>
            <pc:docMk/>
            <pc:sldMk cId="1826165738" sldId="1506"/>
            <ac:spMk id="3" creationId="{8BC1488C-1990-C87A-1A43-D090CAD8856D}"/>
          </ac:spMkLst>
        </pc:spChg>
        <pc:spChg chg="add mod">
          <ac:chgData name="Vic Richardson" userId="267ee1dda513f1d2" providerId="LiveId" clId="{F28DD6A7-5F86-4022-9FA9-D4E70BF5FBD5}" dt="2024-09-23T09:28:26.299" v="770" actId="20577"/>
          <ac:spMkLst>
            <pc:docMk/>
            <pc:sldMk cId="1826165738" sldId="1506"/>
            <ac:spMk id="5" creationId="{A91D2165-856C-19D9-6D2E-1EAF8BD18F39}"/>
          </ac:spMkLst>
        </pc:spChg>
        <pc:spChg chg="add mod">
          <ac:chgData name="Vic Richardson" userId="267ee1dda513f1d2" providerId="LiveId" clId="{F28DD6A7-5F86-4022-9FA9-D4E70BF5FBD5}" dt="2024-09-23T09:27:28.913" v="734"/>
          <ac:spMkLst>
            <pc:docMk/>
            <pc:sldMk cId="1826165738" sldId="1506"/>
            <ac:spMk id="6" creationId="{8C9F0287-1AA8-7D81-C428-5D9A58B2E9CE}"/>
          </ac:spMkLst>
        </pc:spChg>
      </pc:sldChg>
      <pc:sldChg chg="addSp delSp modSp new mod">
        <pc:chgData name="Vic Richardson" userId="267ee1dda513f1d2" providerId="LiveId" clId="{F28DD6A7-5F86-4022-9FA9-D4E70BF5FBD5}" dt="2024-09-23T10:06:13.728" v="989" actId="20577"/>
        <pc:sldMkLst>
          <pc:docMk/>
          <pc:sldMk cId="2397270101" sldId="1507"/>
        </pc:sldMkLst>
        <pc:spChg chg="mod">
          <ac:chgData name="Vic Richardson" userId="267ee1dda513f1d2" providerId="LiveId" clId="{F28DD6A7-5F86-4022-9FA9-D4E70BF5FBD5}" dt="2024-09-23T09:33:18.693" v="846" actId="14100"/>
          <ac:spMkLst>
            <pc:docMk/>
            <pc:sldMk cId="2397270101" sldId="1507"/>
            <ac:spMk id="2" creationId="{8E4AC233-EEB1-55CA-BCBD-2C134332954A}"/>
          </ac:spMkLst>
        </pc:spChg>
        <pc:spChg chg="del mod">
          <ac:chgData name="Vic Richardson" userId="267ee1dda513f1d2" providerId="LiveId" clId="{F28DD6A7-5F86-4022-9FA9-D4E70BF5FBD5}" dt="2024-09-23T09:29:30.028" v="784" actId="478"/>
          <ac:spMkLst>
            <pc:docMk/>
            <pc:sldMk cId="2397270101" sldId="1507"/>
            <ac:spMk id="3" creationId="{4F675819-A926-79B4-6259-31A580E272CA}"/>
          </ac:spMkLst>
        </pc:spChg>
        <pc:spChg chg="add mod">
          <ac:chgData name="Vic Richardson" userId="267ee1dda513f1d2" providerId="LiveId" clId="{F28DD6A7-5F86-4022-9FA9-D4E70BF5FBD5}" dt="2024-09-23T10:06:13.728" v="989" actId="20577"/>
          <ac:spMkLst>
            <pc:docMk/>
            <pc:sldMk cId="2397270101" sldId="1507"/>
            <ac:spMk id="5" creationId="{59502D9F-5347-C89A-EDB4-7B0DC7FA59C9}"/>
          </ac:spMkLst>
        </pc:spChg>
      </pc:sldChg>
      <pc:sldChg chg="modSp add mod modAnim modShow">
        <pc:chgData name="Vic Richardson" userId="267ee1dda513f1d2" providerId="LiveId" clId="{F28DD6A7-5F86-4022-9FA9-D4E70BF5FBD5}" dt="2024-09-23T10:04:42.295" v="988" actId="729"/>
        <pc:sldMkLst>
          <pc:docMk/>
          <pc:sldMk cId="1213872196" sldId="1508"/>
        </pc:sldMkLst>
        <pc:spChg chg="mod">
          <ac:chgData name="Vic Richardson" userId="267ee1dda513f1d2" providerId="LiveId" clId="{F28DD6A7-5F86-4022-9FA9-D4E70BF5FBD5}" dt="2024-09-23T10:03:04.950" v="985"/>
          <ac:spMkLst>
            <pc:docMk/>
            <pc:sldMk cId="1213872196" sldId="1508"/>
            <ac:spMk id="8" creationId="{91E17957-2C7A-CC17-1F04-8A7E1BFD34BB}"/>
          </ac:spMkLst>
        </pc:spChg>
      </pc:sldChg>
      <pc:sldChg chg="addSp delSp modSp add mod ord modAnim modNotesTx">
        <pc:chgData name="Vic Richardson" userId="267ee1dda513f1d2" providerId="LiveId" clId="{F28DD6A7-5F86-4022-9FA9-D4E70BF5FBD5}" dt="2024-09-23T10:26:49.850" v="1134" actId="20577"/>
        <pc:sldMkLst>
          <pc:docMk/>
          <pc:sldMk cId="1704732648" sldId="1509"/>
        </pc:sldMkLst>
        <pc:spChg chg="add del mod">
          <ac:chgData name="Vic Richardson" userId="267ee1dda513f1d2" providerId="LiveId" clId="{F28DD6A7-5F86-4022-9FA9-D4E70BF5FBD5}" dt="2024-09-23T10:08:30.407" v="997"/>
          <ac:spMkLst>
            <pc:docMk/>
            <pc:sldMk cId="1704732648" sldId="1509"/>
            <ac:spMk id="2" creationId="{62D93630-4585-E76E-9240-2A9CED4A200E}"/>
          </ac:spMkLst>
        </pc:spChg>
        <pc:spChg chg="add mod">
          <ac:chgData name="Vic Richardson" userId="267ee1dda513f1d2" providerId="LiveId" clId="{F28DD6A7-5F86-4022-9FA9-D4E70BF5FBD5}" dt="2024-09-23T10:26:49.850" v="1134" actId="20577"/>
          <ac:spMkLst>
            <pc:docMk/>
            <pc:sldMk cId="1704732648" sldId="1509"/>
            <ac:spMk id="3" creationId="{56BC3570-442F-D8A9-78DC-8409A7762A5E}"/>
          </ac:spMkLst>
        </pc:spChg>
        <pc:graphicFrameChg chg="mod">
          <ac:chgData name="Vic Richardson" userId="267ee1dda513f1d2" providerId="LiveId" clId="{F28DD6A7-5F86-4022-9FA9-D4E70BF5FBD5}" dt="2024-09-23T10:07:46.120" v="994" actId="1076"/>
          <ac:graphicFrameMkLst>
            <pc:docMk/>
            <pc:sldMk cId="1704732648" sldId="1509"/>
            <ac:graphicFrameMk id="7" creationId="{0C73441B-63F3-7EB1-57D0-BAE2DCC0B82E}"/>
          </ac:graphicFrameMkLst>
        </pc:graphicFrameChg>
      </pc:sldChg>
      <pc:sldMasterChg chg="delSldLayout">
        <pc:chgData name="Vic Richardson" userId="267ee1dda513f1d2" providerId="LiveId" clId="{F28DD6A7-5F86-4022-9FA9-D4E70BF5FBD5}" dt="2024-09-23T10:03:26.387" v="987" actId="47"/>
        <pc:sldMasterMkLst>
          <pc:docMk/>
          <pc:sldMasterMk cId="1721130148" sldId="2147483701"/>
        </pc:sldMasterMkLst>
        <pc:sldLayoutChg chg="del">
          <pc:chgData name="Vic Richardson" userId="267ee1dda513f1d2" providerId="LiveId" clId="{F28DD6A7-5F86-4022-9FA9-D4E70BF5FBD5}" dt="2024-09-23T10:03:26.387" v="987" actId="47"/>
          <pc:sldLayoutMkLst>
            <pc:docMk/>
            <pc:sldMasterMk cId="1721130148" sldId="2147483701"/>
            <pc:sldLayoutMk cId="1107052548" sldId="2147483715"/>
          </pc:sldLayoutMkLst>
        </pc:sldLayoutChg>
      </pc:sldMasterChg>
    </pc:docChg>
  </pc:docChgLst>
  <pc:docChgLst>
    <pc:chgData name="Vic Richardson" userId="267ee1dda513f1d2" providerId="LiveId" clId="{AA54C91F-1478-4554-AA2C-A62C2F8BD73F}"/>
    <pc:docChg chg="custSel addSld modSld modSection">
      <pc:chgData name="Vic Richardson" userId="267ee1dda513f1d2" providerId="LiveId" clId="{AA54C91F-1478-4554-AA2C-A62C2F8BD73F}" dt="2024-09-11T11:39:42.919" v="516" actId="20577"/>
      <pc:docMkLst>
        <pc:docMk/>
      </pc:docMkLst>
      <pc:sldChg chg="modNotesTx">
        <pc:chgData name="Vic Richardson" userId="267ee1dda513f1d2" providerId="LiveId" clId="{AA54C91F-1478-4554-AA2C-A62C2F8BD73F}" dt="2024-09-11T11:34:23.776" v="514" actId="20577"/>
        <pc:sldMkLst>
          <pc:docMk/>
          <pc:sldMk cId="3592616564" sldId="923"/>
        </pc:sldMkLst>
      </pc:sldChg>
      <pc:sldChg chg="modNotesTx">
        <pc:chgData name="Vic Richardson" userId="267ee1dda513f1d2" providerId="LiveId" clId="{AA54C91F-1478-4554-AA2C-A62C2F8BD73F}" dt="2024-09-11T11:39:42.919" v="516" actId="20577"/>
        <pc:sldMkLst>
          <pc:docMk/>
          <pc:sldMk cId="2549471827" sldId="929"/>
        </pc:sldMkLst>
      </pc:sldChg>
      <pc:sldChg chg="addSp modSp mod">
        <pc:chgData name="Vic Richardson" userId="267ee1dda513f1d2" providerId="LiveId" clId="{AA54C91F-1478-4554-AA2C-A62C2F8BD73F}" dt="2024-09-11T11:01:39.337" v="233" actId="20577"/>
        <pc:sldMkLst>
          <pc:docMk/>
          <pc:sldMk cId="725484203" sldId="951"/>
        </pc:sldMkLst>
        <pc:spChg chg="add mod">
          <ac:chgData name="Vic Richardson" userId="267ee1dda513f1d2" providerId="LiveId" clId="{AA54C91F-1478-4554-AA2C-A62C2F8BD73F}" dt="2024-09-11T11:01:39.337" v="233" actId="20577"/>
          <ac:spMkLst>
            <pc:docMk/>
            <pc:sldMk cId="725484203" sldId="951"/>
            <ac:spMk id="3" creationId="{44D62E9A-1BCE-3508-60A6-04204E119C9E}"/>
          </ac:spMkLst>
        </pc:spChg>
      </pc:sldChg>
      <pc:sldChg chg="addSp delSp modSp new mod">
        <pc:chgData name="Vic Richardson" userId="267ee1dda513f1d2" providerId="LiveId" clId="{AA54C91F-1478-4554-AA2C-A62C2F8BD73F}" dt="2024-09-11T11:24:08.731" v="509" actId="1037"/>
        <pc:sldMkLst>
          <pc:docMk/>
          <pc:sldMk cId="3491514064" sldId="1504"/>
        </pc:sldMkLst>
        <pc:spChg chg="del mod">
          <ac:chgData name="Vic Richardson" userId="267ee1dda513f1d2" providerId="LiveId" clId="{AA54C91F-1478-4554-AA2C-A62C2F8BD73F}" dt="2024-09-11T11:21:36.037" v="304" actId="478"/>
          <ac:spMkLst>
            <pc:docMk/>
            <pc:sldMk cId="3491514064" sldId="1504"/>
            <ac:spMk id="3" creationId="{B12FE60E-42A8-F6D1-EAF8-DF6B0F6B4A52}"/>
          </ac:spMkLst>
        </pc:spChg>
        <pc:spChg chg="mod">
          <ac:chgData name="Vic Richardson" userId="267ee1dda513f1d2" providerId="LiveId" clId="{AA54C91F-1478-4554-AA2C-A62C2F8BD73F}" dt="2024-09-11T11:20:47.203" v="295" actId="27636"/>
          <ac:spMkLst>
            <pc:docMk/>
            <pc:sldMk cId="3491514064" sldId="1504"/>
            <ac:spMk id="4" creationId="{1590D1A1-CEE0-9863-B450-46E03301F479}"/>
          </ac:spMkLst>
        </pc:spChg>
        <pc:spChg chg="add del mod">
          <ac:chgData name="Vic Richardson" userId="267ee1dda513f1d2" providerId="LiveId" clId="{AA54C91F-1478-4554-AA2C-A62C2F8BD73F}" dt="2024-09-11T11:21:40.242" v="305" actId="478"/>
          <ac:spMkLst>
            <pc:docMk/>
            <pc:sldMk cId="3491514064" sldId="1504"/>
            <ac:spMk id="6" creationId="{FD4640D9-4533-1477-3458-8A9FD38EF0CB}"/>
          </ac:spMkLst>
        </pc:spChg>
        <pc:spChg chg="add mod">
          <ac:chgData name="Vic Richardson" userId="267ee1dda513f1d2" providerId="LiveId" clId="{AA54C91F-1478-4554-AA2C-A62C2F8BD73F}" dt="2024-09-11T11:24:08.731" v="509" actId="1037"/>
          <ac:spMkLst>
            <pc:docMk/>
            <pc:sldMk cId="3491514064" sldId="1504"/>
            <ac:spMk id="7" creationId="{6D203031-6E4A-068A-164F-98A526C3C6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10B250-21A3-4196-B970-E8D9545A2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2AAC21-3E0B-4600-A2BC-304495CE6B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84B956-A7DC-4915-AD52-6AACAAF48831}" type="datetimeFigureOut">
              <a:rPr lang="en-US" smtClean="0"/>
              <a:t>11/24/2024</a:t>
            </a:fld>
            <a:endParaRPr lang="en-US"/>
          </a:p>
        </p:txBody>
      </p:sp>
      <p:sp>
        <p:nvSpPr>
          <p:cNvPr id="4" name="Footer Placeholder 3">
            <a:extLst>
              <a:ext uri="{FF2B5EF4-FFF2-40B4-BE49-F238E27FC236}">
                <a16:creationId xmlns:a16="http://schemas.microsoft.com/office/drawing/2014/main" id="{09EE5DFC-CE78-4C28-8B02-F430FC549B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1985E9-E86B-4F92-BE42-ACD7EA8DBB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A7940-2B72-4FF3-A76F-BFDBD8D867EB}" type="slidenum">
              <a:rPr lang="en-US" smtClean="0"/>
              <a:t>‹#›</a:t>
            </a:fld>
            <a:endParaRPr lang="en-US"/>
          </a:p>
        </p:txBody>
      </p:sp>
    </p:spTree>
    <p:extLst>
      <p:ext uri="{BB962C8B-B14F-4D97-AF65-F5344CB8AC3E}">
        <p14:creationId xmlns:p14="http://schemas.microsoft.com/office/powerpoint/2010/main" val="7193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70DD8-E9CB-4722-9EFB-25BF4AB50DFE}" type="datetimeFigureOut">
              <a:rPr lang="en-GB" smtClean="0"/>
              <a:t>24/11/2024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025E8-28F6-488E-A7F2-05D168FC74F5}" type="slidenum">
              <a:rPr lang="en-GB" smtClean="0"/>
              <a:t>‹#›</a:t>
            </a:fld>
            <a:endParaRPr lang="en-GB"/>
          </a:p>
        </p:txBody>
      </p:sp>
    </p:spTree>
    <p:extLst>
      <p:ext uri="{BB962C8B-B14F-4D97-AF65-F5344CB8AC3E}">
        <p14:creationId xmlns:p14="http://schemas.microsoft.com/office/powerpoint/2010/main" val="22145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This is a simple pre-test, to give the Ss the opportunity to think about whether they can do it and how well. </a:t>
            </a:r>
          </a:p>
          <a:p>
            <a:r>
              <a:rPr lang="en-GB" sz="1800" dirty="0"/>
              <a:t>Read the can-do statement and give them a moment to note their score.</a:t>
            </a:r>
          </a:p>
          <a:p>
            <a:r>
              <a:rPr lang="en-GB" sz="1800" dirty="0"/>
              <a:t>NB don’t forget to return to this at the end of the lesson</a:t>
            </a:r>
          </a:p>
        </p:txBody>
      </p:sp>
      <p:sp>
        <p:nvSpPr>
          <p:cNvPr id="4" name="Slide Number Placeholder 3"/>
          <p:cNvSpPr>
            <a:spLocks noGrp="1"/>
          </p:cNvSpPr>
          <p:nvPr>
            <p:ph type="sldNum" sz="quarter" idx="5"/>
          </p:nvPr>
        </p:nvSpPr>
        <p:spPr/>
        <p:txBody>
          <a:bodyPr/>
          <a:lstStyle/>
          <a:p>
            <a:fld id="{364E91F6-825F-4829-BA6E-DB30F9D20986}" type="slidenum">
              <a:rPr lang="en-GB" smtClean="0"/>
              <a:t>2</a:t>
            </a:fld>
            <a:endParaRPr lang="en-GB"/>
          </a:p>
        </p:txBody>
      </p:sp>
    </p:spTree>
    <p:extLst>
      <p:ext uri="{BB962C8B-B14F-4D97-AF65-F5344CB8AC3E}">
        <p14:creationId xmlns:p14="http://schemas.microsoft.com/office/powerpoint/2010/main" val="247329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14</a:t>
            </a:fld>
            <a:endParaRPr lang="en-GB"/>
          </a:p>
        </p:txBody>
      </p:sp>
    </p:spTree>
    <p:extLst>
      <p:ext uri="{BB962C8B-B14F-4D97-AF65-F5344CB8AC3E}">
        <p14:creationId xmlns:p14="http://schemas.microsoft.com/office/powerpoint/2010/main" val="3224862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A0E2-F198-7BAB-168C-9B290C4FE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45D0E-80F5-CEB6-56D0-D5CA52D66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BE505-72B5-9211-3CB7-6860094EDA01}"/>
              </a:ext>
            </a:extLst>
          </p:cNvPr>
          <p:cNvSpPr>
            <a:spLocks noGrp="1"/>
          </p:cNvSpPr>
          <p:nvPr>
            <p:ph type="body" idx="1"/>
          </p:nvPr>
        </p:nvSpPr>
        <p:spPr/>
        <p:txBody>
          <a:bodyPr/>
          <a:lstStyle/>
          <a:p>
            <a:endParaRPr lang="en-GB" sz="1800" dirty="0"/>
          </a:p>
        </p:txBody>
      </p:sp>
      <p:sp>
        <p:nvSpPr>
          <p:cNvPr id="4" name="Slide Number Placeholder 3">
            <a:extLst>
              <a:ext uri="{FF2B5EF4-FFF2-40B4-BE49-F238E27FC236}">
                <a16:creationId xmlns:a16="http://schemas.microsoft.com/office/drawing/2014/main" id="{4A0C8B21-8900-3F33-15F3-00515B93FF5A}"/>
              </a:ext>
            </a:extLst>
          </p:cNvPr>
          <p:cNvSpPr>
            <a:spLocks noGrp="1"/>
          </p:cNvSpPr>
          <p:nvPr>
            <p:ph type="sldNum" sz="quarter" idx="5"/>
          </p:nvPr>
        </p:nvSpPr>
        <p:spPr/>
        <p:txBody>
          <a:bodyPr/>
          <a:lstStyle/>
          <a:p>
            <a:fld id="{364E91F6-825F-4829-BA6E-DB30F9D20986}" type="slidenum">
              <a:rPr lang="en-GB" smtClean="0"/>
              <a:t>16</a:t>
            </a:fld>
            <a:endParaRPr lang="en-GB"/>
          </a:p>
        </p:txBody>
      </p:sp>
    </p:spTree>
    <p:extLst>
      <p:ext uri="{BB962C8B-B14F-4D97-AF65-F5344CB8AC3E}">
        <p14:creationId xmlns:p14="http://schemas.microsoft.com/office/powerpoint/2010/main" val="35818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3</a:t>
            </a:fld>
            <a:endParaRPr lang="en-GB"/>
          </a:p>
        </p:txBody>
      </p:sp>
    </p:spTree>
    <p:extLst>
      <p:ext uri="{BB962C8B-B14F-4D97-AF65-F5344CB8AC3E}">
        <p14:creationId xmlns:p14="http://schemas.microsoft.com/office/powerpoint/2010/main" val="218735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4</a:t>
            </a:fld>
            <a:endParaRPr lang="en-GB"/>
          </a:p>
        </p:txBody>
      </p:sp>
    </p:spTree>
    <p:extLst>
      <p:ext uri="{BB962C8B-B14F-4D97-AF65-F5344CB8AC3E}">
        <p14:creationId xmlns:p14="http://schemas.microsoft.com/office/powerpoint/2010/main" val="334890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5</a:t>
            </a:fld>
            <a:endParaRPr lang="en-GB"/>
          </a:p>
        </p:txBody>
      </p:sp>
    </p:spTree>
    <p:extLst>
      <p:ext uri="{BB962C8B-B14F-4D97-AF65-F5344CB8AC3E}">
        <p14:creationId xmlns:p14="http://schemas.microsoft.com/office/powerpoint/2010/main" val="2834762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6</a:t>
            </a:fld>
            <a:endParaRPr lang="en-GB"/>
          </a:p>
        </p:txBody>
      </p:sp>
    </p:spTree>
    <p:extLst>
      <p:ext uri="{BB962C8B-B14F-4D97-AF65-F5344CB8AC3E}">
        <p14:creationId xmlns:p14="http://schemas.microsoft.com/office/powerpoint/2010/main" val="273639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7</a:t>
            </a:fld>
            <a:endParaRPr lang="en-GB"/>
          </a:p>
        </p:txBody>
      </p:sp>
    </p:spTree>
    <p:extLst>
      <p:ext uri="{BB962C8B-B14F-4D97-AF65-F5344CB8AC3E}">
        <p14:creationId xmlns:p14="http://schemas.microsoft.com/office/powerpoint/2010/main" val="788306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the first sentence  to demonstrate the task</a:t>
            </a:r>
          </a:p>
          <a:p>
            <a:r>
              <a:rPr lang="en-GB" dirty="0"/>
              <a:t>Give them a copy of the word doc text and ask them to do the first paragraph. Class check, next slide (slide 8) and then ask them to mark the rest of the transcript. There is a word doc copy of the completed chunking..</a:t>
            </a:r>
          </a:p>
        </p:txBody>
      </p:sp>
      <p:sp>
        <p:nvSpPr>
          <p:cNvPr id="4" name="Slide Number Placeholder 3"/>
          <p:cNvSpPr>
            <a:spLocks noGrp="1"/>
          </p:cNvSpPr>
          <p:nvPr>
            <p:ph type="sldNum" sz="quarter" idx="5"/>
          </p:nvPr>
        </p:nvSpPr>
        <p:spPr/>
        <p:txBody>
          <a:bodyPr/>
          <a:lstStyle/>
          <a:p>
            <a:fld id="{618025E8-28F6-488E-A7F2-05D168FC74F5}" type="slidenum">
              <a:rPr lang="en-GB" smtClean="0"/>
              <a:t>8</a:t>
            </a:fld>
            <a:endParaRPr lang="en-GB"/>
          </a:p>
        </p:txBody>
      </p:sp>
    </p:spTree>
    <p:extLst>
      <p:ext uri="{BB962C8B-B14F-4D97-AF65-F5344CB8AC3E}">
        <p14:creationId xmlns:p14="http://schemas.microsoft.com/office/powerpoint/2010/main" val="237068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870C-ABC7-8087-9E50-A7F40FE76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46BD-D8E8-7F64-7ECB-79FC9E8B4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73190-F88F-26B0-76CF-C125F0CCCD38}"/>
              </a:ext>
            </a:extLst>
          </p:cNvPr>
          <p:cNvSpPr>
            <a:spLocks noGrp="1"/>
          </p:cNvSpPr>
          <p:nvPr>
            <p:ph type="body" idx="1"/>
          </p:nvPr>
        </p:nvSpPr>
        <p:spPr/>
        <p:txBody>
          <a:bodyPr/>
          <a:lstStyle/>
          <a:p>
            <a:r>
              <a:rPr lang="en-GB" dirty="0"/>
              <a:t>Do the first sentence  to demonstrate the task</a:t>
            </a:r>
          </a:p>
          <a:p>
            <a:r>
              <a:rPr lang="en-GB" dirty="0"/>
              <a:t>Give them a copy of the word doc text and ask them to do the first paragraph. Class check, next slide (slide 8) and then ask them to mark the rest of the transcript. There is a word doc copy of the completed chunking..</a:t>
            </a:r>
          </a:p>
        </p:txBody>
      </p:sp>
      <p:sp>
        <p:nvSpPr>
          <p:cNvPr id="4" name="Slide Number Placeholder 3">
            <a:extLst>
              <a:ext uri="{FF2B5EF4-FFF2-40B4-BE49-F238E27FC236}">
                <a16:creationId xmlns:a16="http://schemas.microsoft.com/office/drawing/2014/main" id="{AB1349E8-C596-E8F0-578B-C9AA0E5DC310}"/>
              </a:ext>
            </a:extLst>
          </p:cNvPr>
          <p:cNvSpPr>
            <a:spLocks noGrp="1"/>
          </p:cNvSpPr>
          <p:nvPr>
            <p:ph type="sldNum" sz="quarter" idx="5"/>
          </p:nvPr>
        </p:nvSpPr>
        <p:spPr/>
        <p:txBody>
          <a:bodyPr/>
          <a:lstStyle/>
          <a:p>
            <a:fld id="{618025E8-28F6-488E-A7F2-05D168FC74F5}" type="slidenum">
              <a:rPr lang="en-GB" smtClean="0"/>
              <a:t>9</a:t>
            </a:fld>
            <a:endParaRPr lang="en-GB"/>
          </a:p>
        </p:txBody>
      </p:sp>
    </p:spTree>
    <p:extLst>
      <p:ext uri="{BB962C8B-B14F-4D97-AF65-F5344CB8AC3E}">
        <p14:creationId xmlns:p14="http://schemas.microsoft.com/office/powerpoint/2010/main" val="1104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aid to accompany word doc I.U. grid given to students</a:t>
            </a:r>
          </a:p>
        </p:txBody>
      </p:sp>
      <p:sp>
        <p:nvSpPr>
          <p:cNvPr id="4" name="Slide Number Placeholder 3"/>
          <p:cNvSpPr>
            <a:spLocks noGrp="1"/>
          </p:cNvSpPr>
          <p:nvPr>
            <p:ph type="sldNum" sz="quarter" idx="5"/>
          </p:nvPr>
        </p:nvSpPr>
        <p:spPr/>
        <p:txBody>
          <a:bodyPr/>
          <a:lstStyle/>
          <a:p>
            <a:fld id="{618025E8-28F6-488E-A7F2-05D168FC74F5}" type="slidenum">
              <a:rPr lang="en-GB" smtClean="0"/>
              <a:t>13</a:t>
            </a:fld>
            <a:endParaRPr lang="en-GB"/>
          </a:p>
        </p:txBody>
      </p:sp>
    </p:spTree>
    <p:extLst>
      <p:ext uri="{BB962C8B-B14F-4D97-AF65-F5344CB8AC3E}">
        <p14:creationId xmlns:p14="http://schemas.microsoft.com/office/powerpoint/2010/main" val="226581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5886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0864-0E05-6F6F-2BC6-15AB5CD49E0F}"/>
              </a:ext>
            </a:extLst>
          </p:cNvPr>
          <p:cNvSpPr/>
          <p:nvPr userDrawn="1"/>
        </p:nvSpPr>
        <p:spPr>
          <a:xfrm>
            <a:off x="10739120" y="341469"/>
            <a:ext cx="985520" cy="1325557"/>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910014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9358086"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179194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34398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17317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27829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289365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
        <p:nvSpPr>
          <p:cNvPr id="4" name="Rectangle 3">
            <a:extLst>
              <a:ext uri="{FF2B5EF4-FFF2-40B4-BE49-F238E27FC236}">
                <a16:creationId xmlns:a16="http://schemas.microsoft.com/office/drawing/2014/main" id="{F01600A6-2CCA-AE1F-67DC-946BC8E6ED32}"/>
              </a:ext>
            </a:extLst>
          </p:cNvPr>
          <p:cNvSpPr/>
          <p:nvPr userDrawn="1"/>
        </p:nvSpPr>
        <p:spPr>
          <a:xfrm>
            <a:off x="10688320" y="341469"/>
            <a:ext cx="914400" cy="1325560"/>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274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783411" cy="3442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
        <p:nvSpPr>
          <p:cNvPr id="4" name="Rectangle 3">
            <a:extLst>
              <a:ext uri="{FF2B5EF4-FFF2-40B4-BE49-F238E27FC236}">
                <a16:creationId xmlns:a16="http://schemas.microsoft.com/office/drawing/2014/main" id="{8E1A4A0F-3D71-69AE-D7AD-8A6C59337A9E}"/>
              </a:ext>
            </a:extLst>
          </p:cNvPr>
          <p:cNvSpPr/>
          <p:nvPr userDrawn="1"/>
        </p:nvSpPr>
        <p:spPr>
          <a:xfrm>
            <a:off x="10617200" y="374507"/>
            <a:ext cx="965200" cy="1228927"/>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792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284662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cstate="hqprint">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98069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17059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cxnSp>
        <p:nvCxnSpPr>
          <p:cNvPr id="3" name="Straight Connector 2">
            <a:extLst>
              <a:ext uri="{FF2B5EF4-FFF2-40B4-BE49-F238E27FC236}">
                <a16:creationId xmlns:a16="http://schemas.microsoft.com/office/drawing/2014/main" id="{AF68738C-032E-44A8-B2C0-A5F4B258E064}"/>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209512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93362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570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703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581489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CBFE27-747E-4E4F-BEF1-75C8E4E75707}"/>
              </a:ext>
            </a:extLst>
          </p:cNvPr>
          <p:cNvSpPr/>
          <p:nvPr userDrawn="1"/>
        </p:nvSpPr>
        <p:spPr>
          <a:xfrm>
            <a:off x="8186057" y="0"/>
            <a:ext cx="4261757" cy="692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05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11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97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40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113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84243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Potential impact</a:t>
            </a:r>
            <a:endParaRPr lang="en-GB" dirty="0"/>
          </a:p>
        </p:txBody>
      </p:sp>
      <p:cxnSp>
        <p:nvCxnSpPr>
          <p:cNvPr id="3" name="Straight Connector 2">
            <a:extLst>
              <a:ext uri="{FF2B5EF4-FFF2-40B4-BE49-F238E27FC236}">
                <a16:creationId xmlns:a16="http://schemas.microsoft.com/office/drawing/2014/main" id="{AF68738C-032E-44A8-B2C0-A5F4B258E064}"/>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49024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346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02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696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7669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544757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345653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4200843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CBFE27-747E-4E4F-BEF1-75C8E4E75707}"/>
              </a:ext>
            </a:extLst>
          </p:cNvPr>
          <p:cNvSpPr/>
          <p:nvPr userDrawn="1"/>
        </p:nvSpPr>
        <p:spPr>
          <a:xfrm>
            <a:off x="8186057" y="0"/>
            <a:ext cx="4261757" cy="692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4731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istening task">
    <p:bg>
      <p:bgPr>
        <a:solidFill>
          <a:srgbClr val="F3C9C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0864-0E05-6F6F-2BC6-15AB5CD49E0F}"/>
              </a:ext>
            </a:extLst>
          </p:cNvPr>
          <p:cNvSpPr/>
          <p:nvPr userDrawn="1"/>
        </p:nvSpPr>
        <p:spPr>
          <a:xfrm>
            <a:off x="10739120" y="341469"/>
            <a:ext cx="985520" cy="1325557"/>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910014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9358086"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709440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4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580459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952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39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1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975511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0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240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370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F17DFAB-C208-0893-86C9-787ED720238E}"/>
              </a:ext>
            </a:extLst>
          </p:cNvPr>
          <p:cNvSpPr/>
          <p:nvPr userDrawn="1"/>
        </p:nvSpPr>
        <p:spPr>
          <a:xfrm>
            <a:off x="0" y="0"/>
            <a:ext cx="1242873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4390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AD990-6868-379A-F81A-856D07968683}"/>
              </a:ext>
            </a:extLst>
          </p:cNvPr>
          <p:cNvSpPr/>
          <p:nvPr userDrawn="1"/>
        </p:nvSpPr>
        <p:spPr>
          <a:xfrm>
            <a:off x="10795247" y="372862"/>
            <a:ext cx="976543" cy="12695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247" y="272456"/>
            <a:ext cx="1156849" cy="1156849"/>
          </a:xfrm>
          <a:prstGeom prst="rect">
            <a:avLst/>
          </a:prstGeom>
          <a:noFill/>
        </p:spPr>
      </p:pic>
    </p:spTree>
    <p:extLst>
      <p:ext uri="{BB962C8B-B14F-4D97-AF65-F5344CB8AC3E}">
        <p14:creationId xmlns:p14="http://schemas.microsoft.com/office/powerpoint/2010/main" val="998057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145147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905830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8457194"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3041938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1388871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Potential impact">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Potential impact</a:t>
            </a:r>
            <a:endParaRPr lang="en-GB" dirty="0"/>
          </a:p>
        </p:txBody>
      </p:sp>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23942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337280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132632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
        <p:nvSpPr>
          <p:cNvPr id="4" name="Rectangle 3">
            <a:extLst>
              <a:ext uri="{FF2B5EF4-FFF2-40B4-BE49-F238E27FC236}">
                <a16:creationId xmlns:a16="http://schemas.microsoft.com/office/drawing/2014/main" id="{AE421480-6F65-A982-4D9C-247F673EDA74}"/>
              </a:ext>
            </a:extLst>
          </p:cNvPr>
          <p:cNvSpPr/>
          <p:nvPr userDrawn="1"/>
        </p:nvSpPr>
        <p:spPr>
          <a:xfrm>
            <a:off x="10639425" y="341469"/>
            <a:ext cx="1019175" cy="1325559"/>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74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386002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image" Target="../media/image15.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2349185605"/>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72" r:id="rId3"/>
    <p:sldLayoutId id="2147483661" r:id="rId4"/>
    <p:sldLayoutId id="2147483668" r:id="rId5"/>
    <p:sldLayoutId id="2147483669" r:id="rId6"/>
    <p:sldLayoutId id="2147483664" r:id="rId7"/>
    <p:sldLayoutId id="2147483665" r:id="rId8"/>
    <p:sldLayoutId id="2147483666" r:id="rId9"/>
    <p:sldLayoutId id="2147483673" r:id="rId10"/>
    <p:sldLayoutId id="2147483674" r:id="rId11"/>
    <p:sldLayoutId id="2147483675" r:id="rId12"/>
    <p:sldLayoutId id="2147483676" r:id="rId13"/>
    <p:sldLayoutId id="2147483677" r:id="rId14"/>
    <p:sldLayoutId id="2147483667" r:id="rId15"/>
    <p:sldLayoutId id="2147483679" r:id="rId16"/>
    <p:sldLayoutId id="2147483678" r:id="rId17"/>
    <p:sldLayoutId id="2147483670" r:id="rId18"/>
    <p:sldLayoutId id="2147483680" r:id="rId19"/>
    <p:sldLayoutId id="2147483654" r:id="rId20"/>
    <p:sldLayoutId id="2147483652" r:id="rId21"/>
    <p:sldLayoutId id="2147483653" r:id="rId22"/>
    <p:sldLayoutId id="2147483649" r:id="rId23"/>
    <p:sldLayoutId id="2147483660" r:id="rId2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299307643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5" r:id="rId12"/>
    <p:sldLayoutId id="2147483717" r:id="rId13"/>
    <p:sldLayoutId id="2147483718" r:id="rId14"/>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17211301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6" r:id="rId14"/>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41E49C-6208-BA02-8F19-D55B1A8E1B2B}"/>
              </a:ext>
            </a:extLst>
          </p:cNvPr>
          <p:cNvSpPr txBox="1">
            <a:spLocks/>
          </p:cNvSpPr>
          <p:nvPr/>
        </p:nvSpPr>
        <p:spPr>
          <a:xfrm>
            <a:off x="2664372" y="1327758"/>
            <a:ext cx="8628852" cy="1365337"/>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20000"/>
              </a:lnSpc>
              <a:defRPr/>
            </a:pPr>
            <a:r>
              <a:rPr kumimoji="0" lang="en-GB" sz="5300" b="1" i="0" u="none" strike="noStrike" kern="1200" cap="none" spc="0" normalizeH="0" baseline="0" noProof="0" dirty="0">
                <a:ln>
                  <a:noFill/>
                </a:ln>
                <a:solidFill>
                  <a:prstClr val="white"/>
                </a:solidFill>
                <a:effectLst/>
                <a:uLnTx/>
                <a:uFillTx/>
                <a:ea typeface="+mj-ea"/>
                <a:cs typeface="+mj-cs"/>
              </a:rPr>
              <a:t>Developing </a:t>
            </a:r>
            <a:r>
              <a:rPr lang="en-GB" sz="5300" dirty="0">
                <a:solidFill>
                  <a:prstClr val="white"/>
                </a:solidFill>
              </a:rPr>
              <a:t>skills:</a:t>
            </a:r>
          </a:p>
          <a:p>
            <a:pPr algn="ctr">
              <a:lnSpc>
                <a:spcPct val="120000"/>
              </a:lnSpc>
              <a:defRPr/>
            </a:pPr>
            <a:r>
              <a:rPr lang="en-GB" sz="5300" i="1" dirty="0">
                <a:solidFill>
                  <a:prstClr val="white"/>
                </a:solidFill>
              </a:rPr>
              <a:t>Note-taking</a:t>
            </a: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7" name="Picture 6" descr="A logo of a book&#10;&#10;Description automatically generated">
            <a:extLst>
              <a:ext uri="{FF2B5EF4-FFF2-40B4-BE49-F238E27FC236}">
                <a16:creationId xmlns:a16="http://schemas.microsoft.com/office/drawing/2014/main" id="{25910525-5E90-7029-DB0D-FECB3B9262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8316" y="174755"/>
            <a:ext cx="2684490" cy="1756055"/>
          </a:xfrm>
          <a:prstGeom prst="rect">
            <a:avLst/>
          </a:prstGeom>
        </p:spPr>
      </p:pic>
      <p:sp>
        <p:nvSpPr>
          <p:cNvPr id="3" name="TextBox 2">
            <a:extLst>
              <a:ext uri="{FF2B5EF4-FFF2-40B4-BE49-F238E27FC236}">
                <a16:creationId xmlns:a16="http://schemas.microsoft.com/office/drawing/2014/main" id="{2177647B-4E70-ACB7-DE08-E7EFF1E68856}"/>
              </a:ext>
            </a:extLst>
          </p:cNvPr>
          <p:cNvSpPr txBox="1"/>
          <p:nvPr/>
        </p:nvSpPr>
        <p:spPr>
          <a:xfrm>
            <a:off x="780794" y="3846098"/>
            <a:ext cx="7258479"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1" u="none" strike="noStrike" kern="1200" cap="none" spc="0" normalizeH="0" baseline="0" noProof="0" dirty="0">
                <a:ln>
                  <a:noFill/>
                </a:ln>
                <a:solidFill>
                  <a:prstClr val="white"/>
                </a:solidFill>
                <a:effectLst/>
                <a:uLnTx/>
                <a:uFillTx/>
                <a:latin typeface="Calibri" panose="020F0502020204030204"/>
                <a:ea typeface="+mn-ea"/>
                <a:cs typeface="+mn-cs"/>
              </a:rPr>
              <a:t>Guided Tours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i="1" dirty="0">
                <a:solidFill>
                  <a:prstClr val="white"/>
                </a:solidFill>
                <a:latin typeface="Calibri" panose="020F0502020204030204"/>
              </a:rPr>
              <a:t>Lesson 1</a:t>
            </a:r>
            <a:endParaRPr kumimoji="0" lang="en-GB"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grey and black sign with white text&#10;&#10;Description automatically generated">
            <a:extLst>
              <a:ext uri="{FF2B5EF4-FFF2-40B4-BE49-F238E27FC236}">
                <a16:creationId xmlns:a16="http://schemas.microsoft.com/office/drawing/2014/main" id="{7BCE8E97-E8CE-C36B-CBA8-59140E9BDE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92" y="6322093"/>
            <a:ext cx="1387256" cy="499812"/>
          </a:xfrm>
          <a:prstGeom prst="rect">
            <a:avLst/>
          </a:prstGeom>
        </p:spPr>
      </p:pic>
    </p:spTree>
    <p:extLst>
      <p:ext uri="{BB962C8B-B14F-4D97-AF65-F5344CB8AC3E}">
        <p14:creationId xmlns:p14="http://schemas.microsoft.com/office/powerpoint/2010/main" val="276236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928E0-C0D6-594E-5062-451445C0567C}"/>
              </a:ext>
            </a:extLst>
          </p:cNvPr>
          <p:cNvSpPr/>
          <p:nvPr/>
        </p:nvSpPr>
        <p:spPr>
          <a:xfrm>
            <a:off x="10672011" y="341469"/>
            <a:ext cx="1022684"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7158B6-E3C9-0C99-DC01-C0B5304F4EEC}"/>
              </a:ext>
            </a:extLst>
          </p:cNvPr>
          <p:cNvSpPr>
            <a:spLocks noGrp="1"/>
          </p:cNvSpPr>
          <p:nvPr>
            <p:ph type="title"/>
          </p:nvPr>
        </p:nvSpPr>
        <p:spPr>
          <a:xfrm>
            <a:off x="1970314" y="341469"/>
            <a:ext cx="8251372" cy="1325563"/>
          </a:xfrm>
        </p:spPr>
        <p:txBody>
          <a:bodyPr/>
          <a:lstStyle/>
          <a:p>
            <a:r>
              <a:rPr lang="en-GB" sz="4400" b="1" kern="100" dirty="0">
                <a:effectLst/>
                <a:latin typeface="Calibri Light" panose="020F0302020204030204" pitchFamily="34" charset="0"/>
                <a:ea typeface="Times New Roman" panose="02020603050405020304" pitchFamily="18" charset="0"/>
                <a:cs typeface="Times New Roman" panose="02020603050405020304" pitchFamily="18" charset="0"/>
              </a:rPr>
              <a:t>Chunking the transcript</a:t>
            </a:r>
            <a:endParaRPr lang="en-GB" dirty="0"/>
          </a:p>
        </p:txBody>
      </p:sp>
      <p:sp>
        <p:nvSpPr>
          <p:cNvPr id="5" name="TextBox 4">
            <a:extLst>
              <a:ext uri="{FF2B5EF4-FFF2-40B4-BE49-F238E27FC236}">
                <a16:creationId xmlns:a16="http://schemas.microsoft.com/office/drawing/2014/main" id="{3BAA41BA-D902-2171-4F20-2E47D5CAFE36}"/>
              </a:ext>
            </a:extLst>
          </p:cNvPr>
          <p:cNvSpPr txBox="1"/>
          <p:nvPr/>
        </p:nvSpPr>
        <p:spPr>
          <a:xfrm>
            <a:off x="693419" y="1918789"/>
            <a:ext cx="11001275" cy="4892108"/>
          </a:xfrm>
          <a:prstGeom prst="rect">
            <a:avLst/>
          </a:prstGeom>
          <a:noFill/>
        </p:spPr>
        <p:txBody>
          <a:bodyPr wrap="square">
            <a:spAutoFit/>
          </a:bodyPr>
          <a:lstStyle/>
          <a:p>
            <a:pPr algn="just">
              <a:lnSpc>
                <a:spcPct val="150000"/>
              </a:lnSpc>
              <a:spcAft>
                <a:spcPts val="600"/>
              </a:spcAft>
            </a:pPr>
            <a:r>
              <a:rPr lang="en-GB" sz="2000" kern="100" dirty="0">
                <a:effectLst/>
                <a:ea typeface="Calibri" panose="020F0502020204030204" pitchFamily="34" charset="0"/>
                <a:cs typeface="Times New Roman" panose="02020603050405020304" pitchFamily="18" charset="0"/>
              </a:rPr>
              <a:t>OK.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I want us to imagine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that we've just walked past</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a:t>
            </a:r>
            <a:r>
              <a:rPr lang="en-GB" sz="2000" kern="100" dirty="0" err="1">
                <a:effectLst/>
                <a:ea typeface="Calibri" panose="020F0502020204030204" pitchFamily="34" charset="0"/>
                <a:cs typeface="Times New Roman" panose="02020603050405020304" pitchFamily="18" charset="0"/>
              </a:rPr>
              <a:t>Fitzbilies</a:t>
            </a:r>
            <a:r>
              <a:rPr lang="en-GB" sz="2000" kern="100" dirty="0">
                <a:effectLst/>
                <a:ea typeface="Calibri" panose="020F0502020204030204" pitchFamily="34" charset="0"/>
                <a:cs typeface="Times New Roman" panose="02020603050405020304" pitchFamily="18" charset="0"/>
              </a:rPr>
              <a:t> cake shop</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and we're walking towards</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Corpus Christi College,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and we'll stop here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for a minute. </a:t>
            </a:r>
            <a:endParaRPr lang="lt-LT" sz="2000" kern="1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en-GB" sz="2000" kern="100" dirty="0">
                <a:effectLst/>
                <a:ea typeface="Calibri" panose="020F0502020204030204" pitchFamily="34" charset="0"/>
                <a:cs typeface="Times New Roman" panose="02020603050405020304" pitchFamily="18" charset="0"/>
              </a:rPr>
              <a:t>Corpus Christi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was founded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in 1352, / and it makes it</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the 6th oldest College in Cambridge. What is really interesting about Corpus is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that it was the only college in Cambridge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founded by the townspeople.</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If you think about the other colleges,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they were founded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by kings / or other rich patrons,</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whereas Corpus is different.</a:t>
            </a:r>
            <a:endParaRPr lang="lt-LT" sz="2000" kern="1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en-GB" sz="2000" kern="100" dirty="0">
                <a:effectLst/>
                <a:ea typeface="Calibri" panose="020F0502020204030204" pitchFamily="34" charset="0"/>
                <a:cs typeface="Times New Roman" panose="02020603050405020304" pitchFamily="18" charset="0"/>
              </a:rPr>
              <a:t> The other thing that's really interesting about Corpus</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is Old Court.</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So if we were allowed inside, </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and unfortunately the college is closed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to visitors at the moment, </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we will see old court</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and it has </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beautiful surviving mediaeval buildings</a:t>
            </a:r>
            <a:r>
              <a:rPr lang="en-GB" sz="2000" b="1" kern="100" dirty="0">
                <a:effectLst/>
                <a:ea typeface="Calibri" panose="020F0502020204030204" pitchFamily="34" charset="0"/>
                <a:cs typeface="Times New Roman" panose="02020603050405020304" pitchFamily="18" charset="0"/>
              </a:rPr>
              <a:t> /</a:t>
            </a:r>
            <a:r>
              <a:rPr lang="en-GB" sz="2000" kern="100" dirty="0">
                <a:effectLst/>
                <a:ea typeface="Calibri" panose="020F0502020204030204" pitchFamily="34" charset="0"/>
                <a:cs typeface="Times New Roman" panose="02020603050405020304" pitchFamily="18" charset="0"/>
              </a:rPr>
              <a:t> from the 1350s. </a:t>
            </a:r>
            <a:endParaRPr lang="lt-LT" sz="2000" kern="1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en-GB" sz="2000" kern="100" dirty="0">
                <a:effectLst/>
                <a:ea typeface="Calibri" panose="020F0502020204030204" pitchFamily="34" charset="0"/>
                <a:cs typeface="Times New Roman" panose="02020603050405020304" pitchFamily="18" charset="0"/>
              </a:rPr>
              <a:t>In fact,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it is the oldest inhabited courtyard </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in the country,</a:t>
            </a:r>
            <a:r>
              <a:rPr lang="en-GB" sz="2000" b="1" kern="100" dirty="0">
                <a:effectLst/>
                <a:ea typeface="Calibri" panose="020F0502020204030204" pitchFamily="34" charset="0"/>
                <a:cs typeface="Times New Roman" panose="02020603050405020304" pitchFamily="18" charset="0"/>
              </a:rPr>
              <a:t>/</a:t>
            </a:r>
            <a:r>
              <a:rPr lang="en-GB" sz="2000" kern="100" dirty="0">
                <a:effectLst/>
                <a:ea typeface="Calibri" panose="020F0502020204030204" pitchFamily="34" charset="0"/>
                <a:cs typeface="Times New Roman" panose="02020603050405020304" pitchFamily="18" charset="0"/>
              </a:rPr>
              <a:t> so this is Corpus's other claim to fame.</a:t>
            </a:r>
            <a:endParaRPr lang="lt-LT"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81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ACB8-1CDE-E64D-7B28-1F7DB5280D1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FD9E85-28E5-AD01-7559-F2ADF9EEECFF}"/>
              </a:ext>
            </a:extLst>
          </p:cNvPr>
          <p:cNvSpPr/>
          <p:nvPr/>
        </p:nvSpPr>
        <p:spPr>
          <a:xfrm>
            <a:off x="10672011" y="341469"/>
            <a:ext cx="1022684"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CF2BF4-79A6-B25B-2B96-B3BC1CB24032}"/>
              </a:ext>
            </a:extLst>
          </p:cNvPr>
          <p:cNvSpPr>
            <a:spLocks noGrp="1"/>
          </p:cNvSpPr>
          <p:nvPr>
            <p:ph type="title"/>
          </p:nvPr>
        </p:nvSpPr>
        <p:spPr>
          <a:xfrm>
            <a:off x="1970314" y="341469"/>
            <a:ext cx="8251372" cy="1325563"/>
          </a:xfrm>
        </p:spPr>
        <p:txBody>
          <a:bodyPr/>
          <a:lstStyle/>
          <a:p>
            <a:r>
              <a:rPr lang="lt-LT" b="1" kern="100" dirty="0">
                <a:latin typeface="Calibri Light" panose="020F0302020204030204" pitchFamily="34" charset="0"/>
                <a:ea typeface="Times New Roman" panose="02020603050405020304" pitchFamily="18" charset="0"/>
                <a:cs typeface="Times New Roman" panose="02020603050405020304" pitchFamily="18" charset="0"/>
              </a:rPr>
              <a:t>Mark</a:t>
            </a:r>
            <a:r>
              <a:rPr lang="en-GB" sz="4400" b="1" kern="100" dirty="0">
                <a:effectLst/>
                <a:latin typeface="Calibri Light" panose="020F0302020204030204" pitchFamily="34" charset="0"/>
                <a:ea typeface="Times New Roman" panose="02020603050405020304" pitchFamily="18" charset="0"/>
                <a:cs typeface="Times New Roman" panose="02020603050405020304" pitchFamily="18" charset="0"/>
              </a:rPr>
              <a:t> the transcript</a:t>
            </a:r>
            <a:endParaRPr lang="en-GB" dirty="0"/>
          </a:p>
        </p:txBody>
      </p:sp>
      <p:sp>
        <p:nvSpPr>
          <p:cNvPr id="5" name="TextBox 4">
            <a:extLst>
              <a:ext uri="{FF2B5EF4-FFF2-40B4-BE49-F238E27FC236}">
                <a16:creationId xmlns:a16="http://schemas.microsoft.com/office/drawing/2014/main" id="{97F08A96-9F38-FB5B-0881-EA6D749D17C4}"/>
              </a:ext>
            </a:extLst>
          </p:cNvPr>
          <p:cNvSpPr txBox="1"/>
          <p:nvPr/>
        </p:nvSpPr>
        <p:spPr>
          <a:xfrm>
            <a:off x="693419" y="1918789"/>
            <a:ext cx="11001275" cy="3564950"/>
          </a:xfrm>
          <a:prstGeom prst="rect">
            <a:avLst/>
          </a:prstGeom>
          <a:noFill/>
        </p:spPr>
        <p:txBody>
          <a:bodyPr wrap="square">
            <a:spAutoFit/>
          </a:bodyPr>
          <a:lstStyle/>
          <a:p>
            <a:pPr algn="just">
              <a:lnSpc>
                <a:spcPct val="150000"/>
              </a:lnSpc>
              <a:spcAft>
                <a:spcPts val="600"/>
              </a:spcAft>
            </a:pPr>
            <a:r>
              <a:rPr lang="en-US" sz="2800" kern="100" dirty="0">
                <a:effectLst/>
                <a:highlight>
                  <a:srgbClr val="FFFF00"/>
                </a:highlight>
                <a:ea typeface="Calibri" panose="020F0502020204030204" pitchFamily="34" charset="0"/>
                <a:cs typeface="Times New Roman" panose="02020603050405020304" pitchFamily="18" charset="0"/>
              </a:rPr>
              <a:t>Main  ideas</a:t>
            </a:r>
          </a:p>
          <a:p>
            <a:pPr algn="just">
              <a:lnSpc>
                <a:spcPct val="150000"/>
              </a:lnSpc>
              <a:spcAft>
                <a:spcPts val="600"/>
              </a:spcAft>
            </a:pPr>
            <a:r>
              <a:rPr lang="en-US" sz="2800" kern="100" dirty="0">
                <a:highlight>
                  <a:srgbClr val="00FFFF"/>
                </a:highlight>
                <a:ea typeface="Calibri" panose="020F0502020204030204" pitchFamily="34" charset="0"/>
                <a:cs typeface="Times New Roman" panose="02020603050405020304" pitchFamily="18" charset="0"/>
              </a:rPr>
              <a:t>Supporting ideas</a:t>
            </a:r>
          </a:p>
          <a:p>
            <a:pPr algn="just">
              <a:lnSpc>
                <a:spcPct val="150000"/>
              </a:lnSpc>
              <a:spcAft>
                <a:spcPts val="600"/>
              </a:spcAft>
            </a:pPr>
            <a:r>
              <a:rPr lang="en-US" sz="2800" kern="100" dirty="0">
                <a:effectLst/>
                <a:highlight>
                  <a:srgbClr val="00FF00"/>
                </a:highlight>
                <a:ea typeface="Calibri" panose="020F0502020204030204" pitchFamily="34" charset="0"/>
                <a:cs typeface="Times New Roman" panose="02020603050405020304" pitchFamily="18" charset="0"/>
              </a:rPr>
              <a:t>Transitions</a:t>
            </a:r>
          </a:p>
          <a:p>
            <a:pPr algn="just">
              <a:lnSpc>
                <a:spcPct val="150000"/>
              </a:lnSpc>
              <a:spcAft>
                <a:spcPts val="600"/>
              </a:spcAft>
            </a:pPr>
            <a:r>
              <a:rPr lang="en-US" sz="2800" kern="100" dirty="0">
                <a:highlight>
                  <a:srgbClr val="FF00FF"/>
                </a:highlight>
                <a:ea typeface="Calibri" panose="020F0502020204030204" pitchFamily="34" charset="0"/>
                <a:cs typeface="Times New Roman" panose="02020603050405020304" pitchFamily="18" charset="0"/>
              </a:rPr>
              <a:t>Examples</a:t>
            </a:r>
          </a:p>
          <a:p>
            <a:pPr algn="just">
              <a:lnSpc>
                <a:spcPct val="150000"/>
              </a:lnSpc>
              <a:spcAft>
                <a:spcPts val="600"/>
              </a:spcAft>
            </a:pPr>
            <a:r>
              <a:rPr lang="en-US" sz="2800" kern="100" dirty="0" err="1">
                <a:effectLst/>
                <a:highlight>
                  <a:srgbClr val="C0C0C0"/>
                </a:highlight>
                <a:ea typeface="Calibri" panose="020F0502020204030204" pitchFamily="34" charset="0"/>
                <a:cs typeface="Times New Roman" panose="02020603050405020304" pitchFamily="18" charset="0"/>
              </a:rPr>
              <a:t>Redun</a:t>
            </a:r>
            <a:r>
              <a:rPr lang="lt-LT" sz="2800" kern="100" dirty="0">
                <a:effectLst/>
                <a:highlight>
                  <a:srgbClr val="C0C0C0"/>
                </a:highlight>
                <a:ea typeface="Calibri" panose="020F0502020204030204" pitchFamily="34" charset="0"/>
                <a:cs typeface="Times New Roman" panose="02020603050405020304" pitchFamily="18" charset="0"/>
              </a:rPr>
              <a:t>d</a:t>
            </a:r>
            <a:r>
              <a:rPr lang="en-US" sz="2800" kern="100" dirty="0">
                <a:effectLst/>
                <a:highlight>
                  <a:srgbClr val="C0C0C0"/>
                </a:highlight>
                <a:ea typeface="Calibri" panose="020F0502020204030204" pitchFamily="34" charset="0"/>
                <a:cs typeface="Times New Roman" panose="02020603050405020304" pitchFamily="18" charset="0"/>
              </a:rPr>
              <a:t>ant elements</a:t>
            </a:r>
          </a:p>
        </p:txBody>
      </p:sp>
      <p:pic>
        <p:nvPicPr>
          <p:cNvPr id="6" name="Picture 5" descr="A black and white stopwatch with black text&#10;&#10;Description automatically generated">
            <a:extLst>
              <a:ext uri="{FF2B5EF4-FFF2-40B4-BE49-F238E27FC236}">
                <a16:creationId xmlns:a16="http://schemas.microsoft.com/office/drawing/2014/main" id="{39300072-9392-936C-8B05-0E589EF85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1927" y="1667032"/>
            <a:ext cx="1486107" cy="1228896"/>
          </a:xfrm>
          <a:prstGeom prst="rect">
            <a:avLst/>
          </a:prstGeom>
        </p:spPr>
      </p:pic>
    </p:spTree>
    <p:extLst>
      <p:ext uri="{BB962C8B-B14F-4D97-AF65-F5344CB8AC3E}">
        <p14:creationId xmlns:p14="http://schemas.microsoft.com/office/powerpoint/2010/main" val="1606280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1C63D-C64D-4F8B-2583-2887C67383C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77D394-39B5-447E-1C52-4D9940C862B9}"/>
              </a:ext>
            </a:extLst>
          </p:cNvPr>
          <p:cNvSpPr/>
          <p:nvPr/>
        </p:nvSpPr>
        <p:spPr>
          <a:xfrm>
            <a:off x="10672011" y="341469"/>
            <a:ext cx="1022684"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6B6DAB0-6EE8-C8E9-3D87-50659A88C535}"/>
              </a:ext>
            </a:extLst>
          </p:cNvPr>
          <p:cNvSpPr>
            <a:spLocks noGrp="1"/>
          </p:cNvSpPr>
          <p:nvPr>
            <p:ph type="title"/>
          </p:nvPr>
        </p:nvSpPr>
        <p:spPr>
          <a:xfrm>
            <a:off x="1970314" y="341469"/>
            <a:ext cx="8251372" cy="1325563"/>
          </a:xfrm>
        </p:spPr>
        <p:txBody>
          <a:bodyPr/>
          <a:lstStyle/>
          <a:p>
            <a:r>
              <a:rPr lang="lt-LT" b="1" kern="100" dirty="0">
                <a:latin typeface="Calibri Light" panose="020F0302020204030204" pitchFamily="34" charset="0"/>
                <a:ea typeface="Times New Roman" panose="02020603050405020304" pitchFamily="18" charset="0"/>
                <a:cs typeface="Times New Roman" panose="02020603050405020304" pitchFamily="18" charset="0"/>
              </a:rPr>
              <a:t>Mark</a:t>
            </a:r>
            <a:r>
              <a:rPr lang="en-GB" sz="4400" b="1" kern="100" dirty="0">
                <a:effectLst/>
                <a:latin typeface="Calibri Light" panose="020F0302020204030204" pitchFamily="34" charset="0"/>
                <a:ea typeface="Times New Roman" panose="02020603050405020304" pitchFamily="18" charset="0"/>
                <a:cs typeface="Times New Roman" panose="02020603050405020304" pitchFamily="18" charset="0"/>
              </a:rPr>
              <a:t> the transcript</a:t>
            </a:r>
            <a:endParaRPr lang="en-GB" dirty="0"/>
          </a:p>
        </p:txBody>
      </p:sp>
      <p:pic>
        <p:nvPicPr>
          <p:cNvPr id="6" name="Picture 5">
            <a:extLst>
              <a:ext uri="{FF2B5EF4-FFF2-40B4-BE49-F238E27FC236}">
                <a16:creationId xmlns:a16="http://schemas.microsoft.com/office/drawing/2014/main" id="{6D25E2DE-441B-5F83-233E-A0A99B1BE190}"/>
              </a:ext>
            </a:extLst>
          </p:cNvPr>
          <p:cNvPicPr>
            <a:picLocks noChangeAspect="1"/>
          </p:cNvPicPr>
          <p:nvPr/>
        </p:nvPicPr>
        <p:blipFill>
          <a:blip r:embed="rId2"/>
          <a:stretch>
            <a:fillRect/>
          </a:stretch>
        </p:blipFill>
        <p:spPr>
          <a:xfrm>
            <a:off x="955720" y="1759769"/>
            <a:ext cx="10227633" cy="4628505"/>
          </a:xfrm>
          <a:prstGeom prst="rect">
            <a:avLst/>
          </a:prstGeom>
        </p:spPr>
      </p:pic>
    </p:spTree>
    <p:extLst>
      <p:ext uri="{BB962C8B-B14F-4D97-AF65-F5344CB8AC3E}">
        <p14:creationId xmlns:p14="http://schemas.microsoft.com/office/powerpoint/2010/main" val="2655486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908E6B-0E58-07EF-FBB8-27730F756F16}"/>
              </a:ext>
            </a:extLst>
          </p:cNvPr>
          <p:cNvSpPr/>
          <p:nvPr/>
        </p:nvSpPr>
        <p:spPr>
          <a:xfrm>
            <a:off x="1813903" y="300789"/>
            <a:ext cx="9724382" cy="126331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C45B423E-18CA-E145-A207-6519C25DC843}"/>
              </a:ext>
            </a:extLst>
          </p:cNvPr>
          <p:cNvGraphicFramePr>
            <a:graphicFrameLocks noGrp="1"/>
          </p:cNvGraphicFramePr>
          <p:nvPr>
            <p:extLst>
              <p:ext uri="{D42A27DB-BD31-4B8C-83A1-F6EECF244321}">
                <p14:modId xmlns:p14="http://schemas.microsoft.com/office/powerpoint/2010/main" val="1656988006"/>
              </p:ext>
            </p:extLst>
          </p:nvPr>
        </p:nvGraphicFramePr>
        <p:xfrm>
          <a:off x="2036492" y="358470"/>
          <a:ext cx="9279211" cy="573977"/>
        </p:xfrm>
        <a:graphic>
          <a:graphicData uri="http://schemas.openxmlformats.org/drawingml/2006/table">
            <a:tbl>
              <a:tblPr firstRow="1" firstCol="1" bandRow="1">
                <a:tableStyleId>{5C22544A-7EE6-4342-B048-85BDC9FD1C3A}</a:tableStyleId>
              </a:tblPr>
              <a:tblGrid>
                <a:gridCol w="2660768">
                  <a:extLst>
                    <a:ext uri="{9D8B030D-6E8A-4147-A177-3AD203B41FA5}">
                      <a16:colId xmlns:a16="http://schemas.microsoft.com/office/drawing/2014/main" val="949228723"/>
                    </a:ext>
                  </a:extLst>
                </a:gridCol>
                <a:gridCol w="3256767">
                  <a:extLst>
                    <a:ext uri="{9D8B030D-6E8A-4147-A177-3AD203B41FA5}">
                      <a16:colId xmlns:a16="http://schemas.microsoft.com/office/drawing/2014/main" val="3038124447"/>
                    </a:ext>
                  </a:extLst>
                </a:gridCol>
                <a:gridCol w="3361676">
                  <a:extLst>
                    <a:ext uri="{9D8B030D-6E8A-4147-A177-3AD203B41FA5}">
                      <a16:colId xmlns:a16="http://schemas.microsoft.com/office/drawing/2014/main" val="1105385249"/>
                    </a:ext>
                  </a:extLst>
                </a:gridCol>
              </a:tblGrid>
              <a:tr h="0">
                <a:tc>
                  <a:txBody>
                    <a:bodyPr/>
                    <a:lstStyle/>
                    <a:p>
                      <a:pPr algn="ctr">
                        <a:lnSpc>
                          <a:spcPct val="107000"/>
                        </a:lnSpc>
                        <a:spcAft>
                          <a:spcPts val="800"/>
                        </a:spcAft>
                      </a:pPr>
                      <a:r>
                        <a:rPr lang="en-US" sz="1800" kern="0" dirty="0">
                          <a:solidFill>
                            <a:sysClr val="windowText" lastClr="000000"/>
                          </a:solidFill>
                          <a:effectLst/>
                        </a:rPr>
                        <a:t>1 </a:t>
                      </a:r>
                      <a:r>
                        <a:rPr lang="en-GB" sz="1800" kern="0" dirty="0">
                          <a:solidFill>
                            <a:sysClr val="windowText" lastClr="000000"/>
                          </a:solidFill>
                          <a:effectLst/>
                        </a:rPr>
                        <a:t>= information included in notes,</a:t>
                      </a:r>
                      <a:endParaRPr lang="en-GB" sz="1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7000"/>
                        </a:lnSpc>
                        <a:spcAft>
                          <a:spcPts val="800"/>
                        </a:spcAft>
                      </a:pPr>
                      <a:r>
                        <a:rPr lang="en-GB" sz="1800" kern="0" dirty="0">
                          <a:solidFill>
                            <a:sysClr val="windowText" lastClr="000000"/>
                          </a:solidFill>
                          <a:effectLst/>
                        </a:rPr>
                        <a:t>0 = information missing from notes,</a:t>
                      </a:r>
                      <a:endParaRPr lang="en-GB" sz="1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GB" sz="1800" kern="0" dirty="0">
                          <a:solidFill>
                            <a:sysClr val="windowText" lastClr="000000"/>
                          </a:solidFill>
                          <a:effectLst/>
                        </a:rPr>
                        <a:t>-1 = Wrong information included in notes</a:t>
                      </a:r>
                      <a:endParaRPr lang="en-GB" sz="180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125184688"/>
                  </a:ext>
                </a:extLst>
              </a:tr>
            </a:tbl>
          </a:graphicData>
        </a:graphic>
      </p:graphicFrame>
      <p:graphicFrame>
        <p:nvGraphicFramePr>
          <p:cNvPr id="8" name="Table 7">
            <a:extLst>
              <a:ext uri="{FF2B5EF4-FFF2-40B4-BE49-F238E27FC236}">
                <a16:creationId xmlns:a16="http://schemas.microsoft.com/office/drawing/2014/main" id="{26618763-6049-CF2F-C2A8-19A9B4BE68EA}"/>
              </a:ext>
            </a:extLst>
          </p:cNvPr>
          <p:cNvGraphicFramePr>
            <a:graphicFrameLocks noGrp="1"/>
          </p:cNvGraphicFramePr>
          <p:nvPr>
            <p:extLst>
              <p:ext uri="{D42A27DB-BD31-4B8C-83A1-F6EECF244321}">
                <p14:modId xmlns:p14="http://schemas.microsoft.com/office/powerpoint/2010/main" val="1910881524"/>
              </p:ext>
            </p:extLst>
          </p:nvPr>
        </p:nvGraphicFramePr>
        <p:xfrm>
          <a:off x="2036488" y="1072590"/>
          <a:ext cx="9279211" cy="5235321"/>
        </p:xfrm>
        <a:graphic>
          <a:graphicData uri="http://schemas.openxmlformats.org/drawingml/2006/table">
            <a:tbl>
              <a:tblPr firstRow="1" firstCol="1" bandRow="1">
                <a:tableStyleId>{93296810-A885-4BE3-A3E7-6D5BEEA58F35}</a:tableStyleId>
              </a:tblPr>
              <a:tblGrid>
                <a:gridCol w="1405941">
                  <a:extLst>
                    <a:ext uri="{9D8B030D-6E8A-4147-A177-3AD203B41FA5}">
                      <a16:colId xmlns:a16="http://schemas.microsoft.com/office/drawing/2014/main" val="3268485863"/>
                    </a:ext>
                  </a:extLst>
                </a:gridCol>
                <a:gridCol w="7873270">
                  <a:extLst>
                    <a:ext uri="{9D8B030D-6E8A-4147-A177-3AD203B41FA5}">
                      <a16:colId xmlns:a16="http://schemas.microsoft.com/office/drawing/2014/main" val="4046102156"/>
                    </a:ext>
                  </a:extLst>
                </a:gridCol>
              </a:tblGrid>
              <a:tr h="182880">
                <a:tc gridSpan="2">
                  <a:txBody>
                    <a:bodyPr/>
                    <a:lstStyle/>
                    <a:p>
                      <a:pPr>
                        <a:lnSpc>
                          <a:spcPct val="107000"/>
                        </a:lnSpc>
                        <a:spcAft>
                          <a:spcPts val="800"/>
                        </a:spcAft>
                      </a:pPr>
                      <a:r>
                        <a:rPr lang="en-GB" sz="1600" kern="100" dirty="0">
                          <a:effectLst/>
                        </a:rPr>
                        <a:t>Guided tour of University of Vilnius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362327674"/>
                  </a:ext>
                </a:extLst>
              </a:tr>
              <a:tr h="182880">
                <a:tc>
                  <a:txBody>
                    <a:bodyPr/>
                    <a:lstStyle/>
                    <a:p>
                      <a:pPr algn="ctr">
                        <a:lnSpc>
                          <a:spcPct val="107000"/>
                        </a:lnSpc>
                        <a:spcAft>
                          <a:spcPts val="800"/>
                        </a:spcAft>
                      </a:pPr>
                      <a:r>
                        <a:rPr lang="en-GB" sz="1600" kern="100">
                          <a:effectLst/>
                        </a:rPr>
                        <a:t>1</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seen Vilnius University on the screen—in a movie or TV series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4922596"/>
                  </a:ext>
                </a:extLst>
              </a:tr>
              <a:tr h="182880">
                <a:tc>
                  <a:txBody>
                    <a:bodyPr/>
                    <a:lstStyle/>
                    <a:p>
                      <a:pPr algn="ctr">
                        <a:lnSpc>
                          <a:spcPct val="107000"/>
                        </a:lnSpc>
                        <a:spcAft>
                          <a:spcPts val="800"/>
                        </a:spcAft>
                      </a:pPr>
                      <a:r>
                        <a:rPr lang="en-GB" sz="1600" kern="100">
                          <a:effectLst/>
                        </a:rPr>
                        <a:t>2</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a:effectLst/>
                        </a:rPr>
                        <a:t>university often used as a location for historical films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2319162"/>
                  </a:ext>
                </a:extLst>
              </a:tr>
              <a:tr h="182880">
                <a:tc>
                  <a:txBody>
                    <a:bodyPr/>
                    <a:lstStyle/>
                    <a:p>
                      <a:pPr algn="ctr">
                        <a:lnSpc>
                          <a:spcPct val="107000"/>
                        </a:lnSpc>
                        <a:spcAft>
                          <a:spcPts val="800"/>
                        </a:spcAft>
                      </a:pPr>
                      <a:r>
                        <a:rPr lang="en-GB" sz="1600" kern="100">
                          <a:effectLst/>
                        </a:rPr>
                        <a:t>3</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Vilnius University is the oldest and largest university in Lithuania</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0585862"/>
                  </a:ext>
                </a:extLst>
              </a:tr>
              <a:tr h="182880">
                <a:tc>
                  <a:txBody>
                    <a:bodyPr/>
                    <a:lstStyle/>
                    <a:p>
                      <a:pPr algn="ctr">
                        <a:lnSpc>
                          <a:spcPct val="107000"/>
                        </a:lnSpc>
                        <a:spcAft>
                          <a:spcPts val="800"/>
                        </a:spcAft>
                      </a:pPr>
                      <a:r>
                        <a:rPr lang="en-GB" sz="1600" kern="100">
                          <a:effectLst/>
                        </a:rPr>
                        <a:t>4</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one of the oldest in Eastern and Central Europe</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1228233"/>
                  </a:ext>
                </a:extLst>
              </a:tr>
              <a:tr h="205740">
                <a:tc>
                  <a:txBody>
                    <a:bodyPr/>
                    <a:lstStyle/>
                    <a:p>
                      <a:pPr algn="ctr">
                        <a:lnSpc>
                          <a:spcPct val="107000"/>
                        </a:lnSpc>
                        <a:spcAft>
                          <a:spcPts val="800"/>
                        </a:spcAft>
                      </a:pPr>
                      <a:r>
                        <a:rPr lang="en-GB" sz="1600" kern="100">
                          <a:effectLst/>
                        </a:rPr>
                        <a:t>5</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R="152400" algn="just">
                        <a:lnSpc>
                          <a:spcPct val="107000"/>
                        </a:lnSpc>
                      </a:pPr>
                      <a:r>
                        <a:rPr lang="en-GB" sz="1600" kern="100" dirty="0">
                          <a:effectLst/>
                        </a:rPr>
                        <a:t>established during the era of the Polish-Lithuanian Commonwealth</a:t>
                      </a:r>
                      <a:endParaRPr lang="en-GB"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1831388"/>
                  </a:ext>
                </a:extLst>
              </a:tr>
              <a:tr h="182880">
                <a:tc>
                  <a:txBody>
                    <a:bodyPr/>
                    <a:lstStyle/>
                    <a:p>
                      <a:pPr algn="ctr">
                        <a:lnSpc>
                          <a:spcPct val="107000"/>
                        </a:lnSpc>
                        <a:spcAft>
                          <a:spcPts val="800"/>
                        </a:spcAft>
                      </a:pPr>
                      <a:r>
                        <a:rPr lang="en-GB" sz="1600" kern="100">
                          <a:effectLst/>
                        </a:rPr>
                        <a:t>6</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during the second half of the 16th century</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4801097"/>
                  </a:ext>
                </a:extLst>
              </a:tr>
              <a:tr h="182880">
                <a:tc>
                  <a:txBody>
                    <a:bodyPr/>
                    <a:lstStyle/>
                    <a:p>
                      <a:pPr algn="ctr">
                        <a:lnSpc>
                          <a:spcPct val="107000"/>
                        </a:lnSpc>
                        <a:spcAft>
                          <a:spcPts val="800"/>
                        </a:spcAft>
                      </a:pPr>
                      <a:r>
                        <a:rPr lang="en-GB" sz="1600" kern="100" dirty="0">
                          <a:effectLst/>
                        </a:rPr>
                        <a:t>7</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the Jesuits founded a college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9949755"/>
                  </a:ext>
                </a:extLst>
              </a:tr>
              <a:tr h="182880">
                <a:tc>
                  <a:txBody>
                    <a:bodyPr/>
                    <a:lstStyle/>
                    <a:p>
                      <a:pPr algn="ctr">
                        <a:lnSpc>
                          <a:spcPct val="107000"/>
                        </a:lnSpc>
                        <a:spcAft>
                          <a:spcPts val="800"/>
                        </a:spcAft>
                      </a:pPr>
                      <a:r>
                        <a:rPr lang="en-GB" sz="1600" kern="100" dirty="0">
                          <a:effectLst/>
                        </a:rPr>
                        <a:t>8</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a:effectLst/>
                        </a:rPr>
                        <a:t>which later, in 1579, was reorganized into a university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4220091"/>
                  </a:ext>
                </a:extLst>
              </a:tr>
              <a:tr h="182880">
                <a:tc>
                  <a:txBody>
                    <a:bodyPr/>
                    <a:lstStyle/>
                    <a:p>
                      <a:pPr algn="ctr">
                        <a:lnSpc>
                          <a:spcPct val="107000"/>
                        </a:lnSpc>
                        <a:spcAft>
                          <a:spcPts val="800"/>
                        </a:spcAft>
                      </a:pPr>
                      <a:r>
                        <a:rPr lang="en-GB" sz="1600" kern="100" dirty="0">
                          <a:effectLst/>
                        </a:rPr>
                        <a:t>9</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the university spread Latin, Catholicism,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8348614"/>
                  </a:ext>
                </a:extLst>
              </a:tr>
              <a:tr h="205740">
                <a:tc>
                  <a:txBody>
                    <a:bodyPr/>
                    <a:lstStyle/>
                    <a:p>
                      <a:pPr algn="ctr">
                        <a:lnSpc>
                          <a:spcPct val="107000"/>
                        </a:lnSpc>
                        <a:spcAft>
                          <a:spcPts val="800"/>
                        </a:spcAft>
                      </a:pPr>
                      <a:r>
                        <a:rPr lang="en-GB" sz="1600" kern="100" dirty="0">
                          <a:effectLst/>
                        </a:rPr>
                        <a:t>10</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book printing, and Lithuanian writing</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1885181"/>
                  </a:ext>
                </a:extLst>
              </a:tr>
              <a:tr h="239574">
                <a:tc>
                  <a:txBody>
                    <a:bodyPr/>
                    <a:lstStyle/>
                    <a:p>
                      <a:pPr algn="ctr">
                        <a:lnSpc>
                          <a:spcPct val="107000"/>
                        </a:lnSpc>
                        <a:spcAft>
                          <a:spcPts val="800"/>
                        </a:spcAft>
                      </a:pPr>
                      <a:r>
                        <a:rPr lang="en-GB" sz="1600" kern="100" dirty="0">
                          <a:effectLst/>
                        </a:rPr>
                        <a:t>11</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52400" lvl="0" indent="0" algn="just" defTabSz="914400" rtl="0" eaLnBrk="1" fontAlgn="auto" latinLnBrk="0" hangingPunct="1">
                        <a:lnSpc>
                          <a:spcPct val="107000"/>
                        </a:lnSpc>
                        <a:spcBef>
                          <a:spcPts val="0"/>
                        </a:spcBef>
                        <a:spcAft>
                          <a:spcPts val="0"/>
                        </a:spcAft>
                        <a:buClrTx/>
                        <a:buSzTx/>
                        <a:buFontTx/>
                        <a:buNone/>
                        <a:tabLst/>
                        <a:defRPr/>
                      </a:pPr>
                      <a:r>
                        <a:rPr lang="en-GB" sz="1600" kern="100" dirty="0">
                          <a:effectLst/>
                        </a:rPr>
                        <a:t>along with cultural and scientific innovations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0481409"/>
                  </a:ext>
                </a:extLst>
              </a:tr>
              <a:tr h="182880">
                <a:tc>
                  <a:txBody>
                    <a:bodyPr/>
                    <a:lstStyle/>
                    <a:p>
                      <a:pPr algn="ctr">
                        <a:lnSpc>
                          <a:spcPct val="107000"/>
                        </a:lnSpc>
                        <a:spcAft>
                          <a:spcPts val="800"/>
                        </a:spcAft>
                      </a:pPr>
                      <a:r>
                        <a:rPr lang="en-GB" sz="1600" kern="100" dirty="0">
                          <a:effectLst/>
                        </a:rPr>
                        <a:t>12</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involvement in the European space of science and education</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121210"/>
                  </a:ext>
                </a:extLst>
              </a:tr>
              <a:tr h="182880">
                <a:tc>
                  <a:txBody>
                    <a:bodyPr/>
                    <a:lstStyle/>
                    <a:p>
                      <a:pPr algn="ctr">
                        <a:lnSpc>
                          <a:spcPct val="107000"/>
                        </a:lnSpc>
                        <a:spcAft>
                          <a:spcPts val="800"/>
                        </a:spcAft>
                      </a:pPr>
                      <a:r>
                        <a:rPr lang="en-GB" sz="1600" kern="100" dirty="0">
                          <a:effectLst/>
                        </a:rPr>
                        <a:t>13</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the middle of the 18th century, the university had its on observatory</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7337711"/>
                  </a:ext>
                </a:extLst>
              </a:tr>
              <a:tr h="182880">
                <a:tc>
                  <a:txBody>
                    <a:bodyPr/>
                    <a:lstStyle/>
                    <a:p>
                      <a:pPr algn="ctr">
                        <a:lnSpc>
                          <a:spcPct val="107000"/>
                        </a:lnSpc>
                        <a:spcAft>
                          <a:spcPts val="800"/>
                        </a:spcAft>
                      </a:pPr>
                      <a:r>
                        <a:rPr lang="en-GB" sz="1600" kern="100" dirty="0">
                          <a:effectLst/>
                        </a:rPr>
                        <a:t>14</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R="151130" algn="just">
                        <a:lnSpc>
                          <a:spcPct val="107000"/>
                        </a:lnSpc>
                      </a:pPr>
                      <a:r>
                        <a:rPr lang="en-GB" sz="1600" kern="100" dirty="0">
                          <a:effectLst/>
                        </a:rPr>
                        <a:t>third-best observatory in the world</a:t>
                      </a:r>
                      <a:endParaRPr lang="en-GB"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9864032"/>
                  </a:ext>
                </a:extLst>
              </a:tr>
              <a:tr h="182880">
                <a:tc>
                  <a:txBody>
                    <a:bodyPr/>
                    <a:lstStyle/>
                    <a:p>
                      <a:pPr algn="ctr">
                        <a:lnSpc>
                          <a:spcPct val="107000"/>
                        </a:lnSpc>
                        <a:spcAft>
                          <a:spcPts val="800"/>
                        </a:spcAft>
                      </a:pPr>
                      <a:r>
                        <a:rPr lang="en-GB" sz="1600" kern="100" dirty="0">
                          <a:effectLst/>
                        </a:rPr>
                        <a:t>15</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after Greenwich and Paris observatories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4678199"/>
                  </a:ext>
                </a:extLst>
              </a:tr>
              <a:tr h="182880">
                <a:tc>
                  <a:txBody>
                    <a:bodyPr/>
                    <a:lstStyle/>
                    <a:p>
                      <a:pPr algn="ctr">
                        <a:lnSpc>
                          <a:spcPct val="107000"/>
                        </a:lnSpc>
                        <a:spcAft>
                          <a:spcPts val="800"/>
                        </a:spcAft>
                      </a:pPr>
                      <a:r>
                        <a:rPr lang="en-GB" sz="1600" kern="100" dirty="0">
                          <a:effectLst/>
                        </a:rPr>
                        <a:t>16</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a:effectLst/>
                        </a:rPr>
                        <a:t>Vilnius University library is the oldest and one of the biggest in the country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8268204"/>
                  </a:ext>
                </a:extLst>
              </a:tr>
              <a:tr h="182880">
                <a:tc>
                  <a:txBody>
                    <a:bodyPr/>
                    <a:lstStyle/>
                    <a:p>
                      <a:pPr algn="ctr">
                        <a:lnSpc>
                          <a:spcPct val="107000"/>
                        </a:lnSpc>
                        <a:spcAft>
                          <a:spcPts val="800"/>
                        </a:spcAft>
                      </a:pPr>
                      <a:r>
                        <a:rPr lang="en-GB" sz="1600" kern="100" dirty="0">
                          <a:effectLst/>
                        </a:rPr>
                        <a:t>17</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a:effectLst/>
                        </a:rPr>
                        <a:t>they preserve the first Lithuanian book, ‘Katekizmas,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1408677"/>
                  </a:ext>
                </a:extLst>
              </a:tr>
              <a:tr h="182880">
                <a:tc>
                  <a:txBody>
                    <a:bodyPr/>
                    <a:lstStyle/>
                    <a:p>
                      <a:pPr algn="ctr">
                        <a:lnSpc>
                          <a:spcPct val="107000"/>
                        </a:lnSpc>
                        <a:spcAft>
                          <a:spcPts val="800"/>
                        </a:spcAft>
                      </a:pPr>
                      <a:r>
                        <a:rPr lang="en-GB" sz="1600" kern="100" dirty="0">
                          <a:effectLst/>
                        </a:rPr>
                        <a:t>18</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a:effectLst/>
                        </a:rPr>
                        <a:t>published in the 16th century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98637"/>
                  </a:ext>
                </a:extLst>
              </a:tr>
              <a:tr h="182880">
                <a:tc>
                  <a:txBody>
                    <a:bodyPr/>
                    <a:lstStyle/>
                    <a:p>
                      <a:pPr algn="ctr">
                        <a:lnSpc>
                          <a:spcPct val="107000"/>
                        </a:lnSpc>
                        <a:spcAft>
                          <a:spcPts val="800"/>
                        </a:spcAft>
                      </a:pPr>
                      <a:r>
                        <a:rPr lang="en-GB" sz="1600" kern="100" dirty="0">
                          <a:effectLst/>
                        </a:rPr>
                        <a:t>19</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R="152400" algn="just">
                        <a:lnSpc>
                          <a:spcPct val="107000"/>
                        </a:lnSpc>
                      </a:pPr>
                      <a:r>
                        <a:rPr lang="en-GB" sz="1600" kern="100" dirty="0">
                          <a:effectLst/>
                        </a:rPr>
                        <a:t>only two copies</a:t>
                      </a:r>
                      <a:endParaRPr lang="en-GB" sz="16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3441739"/>
                  </a:ext>
                </a:extLst>
              </a:tr>
              <a:tr h="182880">
                <a:tc>
                  <a:txBody>
                    <a:bodyPr/>
                    <a:lstStyle/>
                    <a:p>
                      <a:pPr algn="ctr">
                        <a:lnSpc>
                          <a:spcPct val="107000"/>
                        </a:lnSpc>
                        <a:spcAft>
                          <a:spcPts val="800"/>
                        </a:spcAft>
                      </a:pPr>
                      <a:r>
                        <a:rPr lang="en-GB" sz="1600" kern="100" dirty="0">
                          <a:effectLst/>
                        </a:rPr>
                        <a:t>20</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600" kern="100" dirty="0">
                          <a:effectLst/>
                        </a:rPr>
                        <a:t>one here and another in Poland</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3755414"/>
                  </a:ext>
                </a:extLst>
              </a:tr>
            </a:tbl>
          </a:graphicData>
        </a:graphic>
      </p:graphicFrame>
      <p:pic>
        <p:nvPicPr>
          <p:cNvPr id="3" name="Picture 2">
            <a:extLst>
              <a:ext uri="{FF2B5EF4-FFF2-40B4-BE49-F238E27FC236}">
                <a16:creationId xmlns:a16="http://schemas.microsoft.com/office/drawing/2014/main" id="{D9F5D9D6-B347-9FE8-68FB-C2B0523F42D6}"/>
              </a:ext>
            </a:extLst>
          </p:cNvPr>
          <p:cNvPicPr>
            <a:picLocks noChangeAspect="1"/>
          </p:cNvPicPr>
          <p:nvPr/>
        </p:nvPicPr>
        <p:blipFill>
          <a:blip r:embed="rId3"/>
          <a:stretch>
            <a:fillRect/>
          </a:stretch>
        </p:blipFill>
        <p:spPr>
          <a:xfrm>
            <a:off x="2036488" y="1084409"/>
            <a:ext cx="9279211" cy="5415121"/>
          </a:xfrm>
          <a:prstGeom prst="rect">
            <a:avLst/>
          </a:prstGeom>
        </p:spPr>
      </p:pic>
    </p:spTree>
    <p:extLst>
      <p:ext uri="{BB962C8B-B14F-4D97-AF65-F5344CB8AC3E}">
        <p14:creationId xmlns:p14="http://schemas.microsoft.com/office/powerpoint/2010/main" val="535686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1FA048-8F92-A05C-3B21-BEF672E38270}"/>
              </a:ext>
            </a:extLst>
          </p:cNvPr>
          <p:cNvSpPr/>
          <p:nvPr/>
        </p:nvSpPr>
        <p:spPr>
          <a:xfrm>
            <a:off x="10756232" y="341469"/>
            <a:ext cx="9023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3D08D3-5072-B37C-5BD7-3F1641E76A21}"/>
              </a:ext>
            </a:extLst>
          </p:cNvPr>
          <p:cNvSpPr>
            <a:spLocks noGrp="1"/>
          </p:cNvSpPr>
          <p:nvPr>
            <p:ph type="title"/>
          </p:nvPr>
        </p:nvSpPr>
        <p:spPr/>
        <p:txBody>
          <a:bodyPr/>
          <a:lstStyle/>
          <a:p>
            <a:r>
              <a:rPr lang="en-GB" dirty="0"/>
              <a:t>In pairs within your group</a:t>
            </a:r>
          </a:p>
        </p:txBody>
      </p:sp>
      <p:sp>
        <p:nvSpPr>
          <p:cNvPr id="5" name="Content Placeholder 2">
            <a:extLst>
              <a:ext uri="{FF2B5EF4-FFF2-40B4-BE49-F238E27FC236}">
                <a16:creationId xmlns:a16="http://schemas.microsoft.com/office/drawing/2014/main" id="{EA634DB8-BDE9-980C-5A48-34DCE66C2868}"/>
              </a:ext>
            </a:extLst>
          </p:cNvPr>
          <p:cNvSpPr>
            <a:spLocks noGrp="1"/>
          </p:cNvSpPr>
          <p:nvPr>
            <p:ph sz="half" idx="1"/>
          </p:nvPr>
        </p:nvSpPr>
        <p:spPr>
          <a:xfrm>
            <a:off x="838199" y="1825625"/>
            <a:ext cx="5622759" cy="4351338"/>
          </a:xfrm>
        </p:spPr>
        <p:txBody>
          <a:bodyPr>
            <a:noAutofit/>
          </a:bodyPr>
          <a:lstStyle/>
          <a:p>
            <a:pPr marL="0" indent="0">
              <a:lnSpc>
                <a:spcPct val="150000"/>
              </a:lnSpc>
              <a:buNone/>
            </a:pPr>
            <a:r>
              <a:rPr lang="en-GB" sz="2400" b="1" dirty="0">
                <a:latin typeface="+mn-lt"/>
                <a:ea typeface="Calibri" panose="020F0502020204030204" pitchFamily="34" charset="0"/>
                <a:cs typeface="Cambria" panose="02040503050406030204" pitchFamily="18" charset="0"/>
              </a:rPr>
              <a:t>Information Units [IUs]</a:t>
            </a:r>
          </a:p>
          <a:p>
            <a:pPr>
              <a:lnSpc>
                <a:spcPct val="150000"/>
              </a:lnSpc>
            </a:pPr>
            <a:r>
              <a:rPr lang="en-GB" sz="2400" dirty="0">
                <a:latin typeface="+mn-lt"/>
                <a:ea typeface="Calibri" panose="020F0502020204030204" pitchFamily="34" charset="0"/>
                <a:cs typeface="Cambria" panose="02040503050406030204" pitchFamily="18" charset="0"/>
              </a:rPr>
              <a:t>Return to your notes: use the IU grid and mark your notes.</a:t>
            </a:r>
          </a:p>
          <a:p>
            <a:pPr>
              <a:lnSpc>
                <a:spcPct val="150000"/>
              </a:lnSpc>
            </a:pPr>
            <a:r>
              <a:rPr lang="en-GB" sz="2400" dirty="0">
                <a:latin typeface="+mn-lt"/>
                <a:ea typeface="Calibri" panose="020F0502020204030204" pitchFamily="34" charset="0"/>
                <a:cs typeface="Cambria" panose="02040503050406030204" pitchFamily="18" charset="0"/>
              </a:rPr>
              <a:t>Divide by 14  and multiply by 5. What’s his/her score out of 5?</a:t>
            </a:r>
          </a:p>
          <a:p>
            <a:pPr>
              <a:lnSpc>
                <a:spcPct val="150000"/>
              </a:lnSpc>
            </a:pPr>
            <a:r>
              <a:rPr lang="en-GB" sz="2400" dirty="0">
                <a:latin typeface="+mn-lt"/>
                <a:ea typeface="Calibri" panose="020F0502020204030204" pitchFamily="34" charset="0"/>
                <a:cs typeface="Cambria" panose="02040503050406030204" pitchFamily="18" charset="0"/>
              </a:rPr>
              <a:t>What is your total score? </a:t>
            </a:r>
            <a:r>
              <a:rPr lang="en-GB" sz="2400" dirty="0">
                <a:latin typeface="+mn-lt"/>
                <a:ea typeface="Calibri" panose="020F0502020204030204" pitchFamily="34" charset="0"/>
              </a:rPr>
              <a:t>How complete are your notes? Compare with others.</a:t>
            </a:r>
          </a:p>
        </p:txBody>
      </p:sp>
      <p:graphicFrame>
        <p:nvGraphicFramePr>
          <p:cNvPr id="6" name="Table 5">
            <a:extLst>
              <a:ext uri="{FF2B5EF4-FFF2-40B4-BE49-F238E27FC236}">
                <a16:creationId xmlns:a16="http://schemas.microsoft.com/office/drawing/2014/main" id="{2A4819CD-FB40-B570-2863-BC70332FF255}"/>
              </a:ext>
            </a:extLst>
          </p:cNvPr>
          <p:cNvGraphicFramePr>
            <a:graphicFrameLocks noGrp="1"/>
          </p:cNvGraphicFramePr>
          <p:nvPr>
            <p:extLst>
              <p:ext uri="{D42A27DB-BD31-4B8C-83A1-F6EECF244321}">
                <p14:modId xmlns:p14="http://schemas.microsoft.com/office/powerpoint/2010/main" val="1523548702"/>
              </p:ext>
            </p:extLst>
          </p:nvPr>
        </p:nvGraphicFramePr>
        <p:xfrm>
          <a:off x="7097263" y="1921709"/>
          <a:ext cx="4622799" cy="1371600"/>
        </p:xfrm>
        <a:graphic>
          <a:graphicData uri="http://schemas.openxmlformats.org/drawingml/2006/table">
            <a:tbl>
              <a:tblPr firstRow="1" bandRow="1">
                <a:tableStyleId>{5C22544A-7EE6-4342-B048-85BDC9FD1C3A}</a:tableStyleId>
              </a:tblPr>
              <a:tblGrid>
                <a:gridCol w="834672">
                  <a:extLst>
                    <a:ext uri="{9D8B030D-6E8A-4147-A177-3AD203B41FA5}">
                      <a16:colId xmlns:a16="http://schemas.microsoft.com/office/drawing/2014/main" val="83900493"/>
                    </a:ext>
                  </a:extLst>
                </a:gridCol>
                <a:gridCol w="2940614">
                  <a:extLst>
                    <a:ext uri="{9D8B030D-6E8A-4147-A177-3AD203B41FA5}">
                      <a16:colId xmlns:a16="http://schemas.microsoft.com/office/drawing/2014/main" val="186004648"/>
                    </a:ext>
                  </a:extLst>
                </a:gridCol>
                <a:gridCol w="847513">
                  <a:extLst>
                    <a:ext uri="{9D8B030D-6E8A-4147-A177-3AD203B41FA5}">
                      <a16:colId xmlns:a16="http://schemas.microsoft.com/office/drawing/2014/main" val="2204710664"/>
                    </a:ext>
                  </a:extLst>
                </a:gridCol>
              </a:tblGrid>
              <a:tr h="370840">
                <a:tc>
                  <a:txBody>
                    <a:bodyPr/>
                    <a:lstStyle/>
                    <a:p>
                      <a:pPr algn="ctr"/>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I</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Information  included</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+1</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05806512"/>
                  </a:ext>
                </a:extLst>
              </a:tr>
              <a:tr h="370840">
                <a:tc>
                  <a:txBody>
                    <a:bodyPr/>
                    <a:lstStyle/>
                    <a:p>
                      <a:pPr algn="ctr"/>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M</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information missing</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24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60704399"/>
                  </a:ext>
                </a:extLst>
              </a:tr>
              <a:tr h="370840">
                <a:tc>
                  <a:txBody>
                    <a:bodyPr/>
                    <a:lstStyle/>
                    <a:p>
                      <a:pPr algn="ctr"/>
                      <a:r>
                        <a:rPr lang="en-GB" sz="2400"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GB" sz="2400" b="0" dirty="0">
                          <a:solidFill>
                            <a:schemeClr val="tx1"/>
                          </a:solidFill>
                          <a:latin typeface="Calibri" panose="020F0502020204030204" pitchFamily="34" charset="0"/>
                          <a:ea typeface="Calibri" panose="020F0502020204030204" pitchFamily="34" charset="0"/>
                          <a:cs typeface="Cambria" panose="02040503050406030204" pitchFamily="18" charset="0"/>
                        </a:rPr>
                        <a:t>information is wrong </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24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51859080"/>
                  </a:ext>
                </a:extLst>
              </a:tr>
            </a:tbl>
          </a:graphicData>
        </a:graphic>
      </p:graphicFrame>
      <p:graphicFrame>
        <p:nvGraphicFramePr>
          <p:cNvPr id="7" name="Table 6">
            <a:extLst>
              <a:ext uri="{FF2B5EF4-FFF2-40B4-BE49-F238E27FC236}">
                <a16:creationId xmlns:a16="http://schemas.microsoft.com/office/drawing/2014/main" id="{1A3EE636-17D8-3039-69D8-98DD1CB41FF1}"/>
              </a:ext>
            </a:extLst>
          </p:cNvPr>
          <p:cNvGraphicFramePr>
            <a:graphicFrameLocks noGrp="1"/>
          </p:cNvGraphicFramePr>
          <p:nvPr>
            <p:extLst>
              <p:ext uri="{D42A27DB-BD31-4B8C-83A1-F6EECF244321}">
                <p14:modId xmlns:p14="http://schemas.microsoft.com/office/powerpoint/2010/main" val="3933222068"/>
              </p:ext>
            </p:extLst>
          </p:nvPr>
        </p:nvGraphicFramePr>
        <p:xfrm>
          <a:off x="7097262" y="3688436"/>
          <a:ext cx="4622798" cy="1854200"/>
        </p:xfrm>
        <a:graphic>
          <a:graphicData uri="http://schemas.openxmlformats.org/drawingml/2006/table">
            <a:tbl>
              <a:tblPr firstRow="1" bandRow="1">
                <a:tableStyleId>{5C22544A-7EE6-4342-B048-85BDC9FD1C3A}</a:tableStyleId>
              </a:tblPr>
              <a:tblGrid>
                <a:gridCol w="504788">
                  <a:extLst>
                    <a:ext uri="{9D8B030D-6E8A-4147-A177-3AD203B41FA5}">
                      <a16:colId xmlns:a16="http://schemas.microsoft.com/office/drawing/2014/main" val="136591576"/>
                    </a:ext>
                  </a:extLst>
                </a:gridCol>
                <a:gridCol w="1626171">
                  <a:extLst>
                    <a:ext uri="{9D8B030D-6E8A-4147-A177-3AD203B41FA5}">
                      <a16:colId xmlns:a16="http://schemas.microsoft.com/office/drawing/2014/main" val="1081431346"/>
                    </a:ext>
                  </a:extLst>
                </a:gridCol>
                <a:gridCol w="2491839">
                  <a:extLst>
                    <a:ext uri="{9D8B030D-6E8A-4147-A177-3AD203B41FA5}">
                      <a16:colId xmlns:a16="http://schemas.microsoft.com/office/drawing/2014/main" val="2239958304"/>
                    </a:ext>
                  </a:extLst>
                </a:gridCol>
              </a:tblGrid>
              <a:tr h="370840">
                <a:tc>
                  <a:txBody>
                    <a:bodyPr/>
                    <a:lstStyle/>
                    <a:p>
                      <a:pPr algn="ctr"/>
                      <a:r>
                        <a:rPr lang="en-GB" b="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Outstanding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520347"/>
                  </a:ext>
                </a:extLst>
              </a:tr>
              <a:tr h="370840">
                <a:tc>
                  <a:txBody>
                    <a:bodyPr/>
                    <a:lstStyle/>
                    <a:p>
                      <a:pPr algn="ctr"/>
                      <a:r>
                        <a:rPr lang="en-GB" b="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Good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Mostly 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843637"/>
                  </a:ext>
                </a:extLst>
              </a:tr>
              <a:tr h="370840">
                <a:tc>
                  <a:txBody>
                    <a:bodyPr/>
                    <a:lstStyle/>
                    <a:p>
                      <a:pPr algn="ctr"/>
                      <a:r>
                        <a:rPr lang="en-GB" b="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Satisfactory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Half of the info included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081111"/>
                  </a:ext>
                </a:extLst>
              </a:tr>
              <a:tr h="370840">
                <a:tc>
                  <a:txBody>
                    <a:bodyPr/>
                    <a:lstStyle/>
                    <a:p>
                      <a:pPr algn="ctr"/>
                      <a:r>
                        <a:rPr lang="en-GB" b="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Below par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Some info included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474461"/>
                  </a:ext>
                </a:extLst>
              </a:tr>
              <a:tr h="370840">
                <a:tc>
                  <a:txBody>
                    <a:bodyPr/>
                    <a:lstStyle/>
                    <a:p>
                      <a:pPr algn="ctr"/>
                      <a:r>
                        <a:rPr lang="en-GB"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weak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Little or no info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0252063"/>
                  </a:ext>
                </a:extLst>
              </a:tr>
            </a:tbl>
          </a:graphicData>
        </a:graphic>
      </p:graphicFrame>
      <p:pic>
        <p:nvPicPr>
          <p:cNvPr id="8" name="Picture 7" descr="A black and white stopwatch with black text&#10;&#10;Description automatically generated">
            <a:extLst>
              <a:ext uri="{FF2B5EF4-FFF2-40B4-BE49-F238E27FC236}">
                <a16:creationId xmlns:a16="http://schemas.microsoft.com/office/drawing/2014/main" id="{FB8E6BDF-2DD8-FF76-09B1-72776D7CF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269" y="341469"/>
            <a:ext cx="1486107" cy="1228896"/>
          </a:xfrm>
          <a:prstGeom prst="rect">
            <a:avLst/>
          </a:prstGeom>
        </p:spPr>
      </p:pic>
    </p:spTree>
    <p:extLst>
      <p:ext uri="{BB962C8B-B14F-4D97-AF65-F5344CB8AC3E}">
        <p14:creationId xmlns:p14="http://schemas.microsoft.com/office/powerpoint/2010/main" val="54580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67C6-A9C4-C089-EA9C-148450ABEBE7}"/>
              </a:ext>
            </a:extLst>
          </p:cNvPr>
          <p:cNvSpPr>
            <a:spLocks noGrp="1"/>
          </p:cNvSpPr>
          <p:nvPr>
            <p:ph type="title"/>
          </p:nvPr>
        </p:nvSpPr>
        <p:spPr/>
        <p:txBody>
          <a:bodyPr/>
          <a:lstStyle/>
          <a:p>
            <a:r>
              <a:rPr lang="en-GB" dirty="0"/>
              <a:t>Review and Reflections on note-taking</a:t>
            </a:r>
          </a:p>
        </p:txBody>
      </p:sp>
      <p:sp>
        <p:nvSpPr>
          <p:cNvPr id="3" name="TextBox 2">
            <a:extLst>
              <a:ext uri="{FF2B5EF4-FFF2-40B4-BE49-F238E27FC236}">
                <a16:creationId xmlns:a16="http://schemas.microsoft.com/office/drawing/2014/main" id="{44D62E9A-1BCE-3508-60A6-04204E119C9E}"/>
              </a:ext>
            </a:extLst>
          </p:cNvPr>
          <p:cNvSpPr txBox="1"/>
          <p:nvPr/>
        </p:nvSpPr>
        <p:spPr>
          <a:xfrm>
            <a:off x="963168" y="2133600"/>
            <a:ext cx="10716768" cy="3181127"/>
          </a:xfrm>
          <a:prstGeom prst="rect">
            <a:avLst/>
          </a:prstGeom>
          <a:noFill/>
        </p:spPr>
        <p:txBody>
          <a:bodyPr wrap="square" rtlCol="0">
            <a:spAutoFit/>
          </a:bodyPr>
          <a:lstStyle/>
          <a:p>
            <a:pPr>
              <a:spcBef>
                <a:spcPts val="600"/>
              </a:spcBef>
              <a:spcAft>
                <a:spcPts val="600"/>
              </a:spcAft>
            </a:pPr>
            <a:r>
              <a:rPr lang="en-GB" sz="2400" dirty="0">
                <a:solidFill>
                  <a:srgbClr val="333333"/>
                </a:solidFill>
                <a:effectLst/>
                <a:ea typeface="Aptos" panose="020B0004020202020204" pitchFamily="34" charset="0"/>
                <a:cs typeface="Aptos" panose="020B0004020202020204" pitchFamily="34" charset="0"/>
              </a:rPr>
              <a:t>Discuss with a partner</a:t>
            </a:r>
          </a:p>
          <a:p>
            <a:pPr marL="342900" lvl="0" indent="-342900" fontAlgn="auto">
              <a:lnSpc>
                <a:spcPct val="107000"/>
              </a:lnSpc>
              <a:spcBef>
                <a:spcPts val="600"/>
              </a:spcBef>
              <a:spcAft>
                <a:spcPts val="1200"/>
              </a:spcAft>
              <a:buFont typeface="+mj-lt"/>
              <a:buAutoNum type="alphaLcParenR"/>
              <a:tabLst>
                <a:tab pos="1349375" algn="l"/>
                <a:tab pos="3330575" algn="l"/>
                <a:tab pos="7181850" algn="l"/>
              </a:tabLst>
            </a:pPr>
            <a:r>
              <a:rPr lang="en-GB" sz="2400" dirty="0">
                <a:solidFill>
                  <a:srgbClr val="333333"/>
                </a:solidFill>
                <a:effectLst/>
                <a:ea typeface="Aptos" panose="020B0004020202020204" pitchFamily="34" charset="0"/>
                <a:cs typeface="Aptos" panose="020B0004020202020204" pitchFamily="34" charset="0"/>
              </a:rPr>
              <a:t>Chunking a text is easy		agree / neutral / disagree</a:t>
            </a:r>
          </a:p>
          <a:p>
            <a:pPr marL="342900" lvl="0" indent="-342900" fontAlgn="auto">
              <a:lnSpc>
                <a:spcPct val="107000"/>
              </a:lnSpc>
              <a:spcAft>
                <a:spcPts val="1200"/>
              </a:spcAft>
              <a:buFont typeface="+mj-lt"/>
              <a:buAutoNum type="alphaLcParenR"/>
              <a:tabLst>
                <a:tab pos="1349375" algn="l"/>
                <a:tab pos="3330575" algn="l"/>
                <a:tab pos="7181850" algn="l"/>
              </a:tabLst>
            </a:pPr>
            <a:r>
              <a:rPr lang="en-GB" sz="2400" dirty="0">
                <a:solidFill>
                  <a:srgbClr val="333333"/>
                </a:solidFill>
                <a:effectLst/>
                <a:ea typeface="Aptos" panose="020B0004020202020204" pitchFamily="34" charset="0"/>
                <a:cs typeface="Aptos" panose="020B0004020202020204" pitchFamily="34" charset="0"/>
              </a:rPr>
              <a:t>Taking notes as a list of I.U.s is easy	agree / neutral / disagree</a:t>
            </a:r>
          </a:p>
          <a:p>
            <a:pPr marL="342900" lvl="0" indent="-342900" fontAlgn="auto">
              <a:lnSpc>
                <a:spcPct val="107000"/>
              </a:lnSpc>
              <a:spcAft>
                <a:spcPts val="1200"/>
              </a:spcAft>
              <a:buFont typeface="+mj-lt"/>
              <a:buAutoNum type="alphaLcParenR"/>
              <a:tabLst>
                <a:tab pos="1349375" algn="l"/>
                <a:tab pos="3330575" algn="l"/>
                <a:tab pos="7181850" algn="l"/>
              </a:tabLst>
            </a:pPr>
            <a:r>
              <a:rPr lang="en-GB" sz="2400" dirty="0">
                <a:solidFill>
                  <a:srgbClr val="333333"/>
                </a:solidFill>
                <a:effectLst/>
                <a:ea typeface="Aptos" panose="020B0004020202020204" pitchFamily="34" charset="0"/>
                <a:cs typeface="Aptos" panose="020B0004020202020204" pitchFamily="34" charset="0"/>
              </a:rPr>
              <a:t>Collaborating helps to fill in the gaps	agree / neutral / disagree</a:t>
            </a:r>
          </a:p>
          <a:p>
            <a:pPr marL="342900" lvl="0" indent="-342900" fontAlgn="auto">
              <a:lnSpc>
                <a:spcPct val="107000"/>
              </a:lnSpc>
              <a:spcAft>
                <a:spcPts val="1200"/>
              </a:spcAft>
              <a:buFont typeface="+mj-lt"/>
              <a:buAutoNum type="alphaLcParenR"/>
              <a:tabLst>
                <a:tab pos="1349375" algn="l"/>
                <a:tab pos="3330575" algn="l"/>
                <a:tab pos="7181850" algn="l"/>
              </a:tabLst>
            </a:pPr>
            <a:r>
              <a:rPr lang="en-GB" sz="2400" dirty="0">
                <a:solidFill>
                  <a:srgbClr val="333333"/>
                </a:solidFill>
                <a:effectLst/>
                <a:ea typeface="Aptos" panose="020B0004020202020204" pitchFamily="34" charset="0"/>
                <a:cs typeface="Aptos" panose="020B0004020202020204" pitchFamily="34" charset="0"/>
              </a:rPr>
              <a:t>It’s better to write more</a:t>
            </a:r>
            <a:r>
              <a:rPr lang="lt-LT" sz="2400" dirty="0">
                <a:solidFill>
                  <a:srgbClr val="333333"/>
                </a:solidFill>
                <a:effectLst/>
                <a:ea typeface="Aptos" panose="020B0004020202020204" pitchFamily="34" charset="0"/>
                <a:cs typeface="Aptos" panose="020B0004020202020204" pitchFamily="34" charset="0"/>
              </a:rPr>
              <a:t>,</a:t>
            </a:r>
            <a:r>
              <a:rPr lang="en-GB" sz="2400" dirty="0">
                <a:solidFill>
                  <a:srgbClr val="333333"/>
                </a:solidFill>
                <a:effectLst/>
                <a:ea typeface="Aptos" panose="020B0004020202020204" pitchFamily="34" charset="0"/>
                <a:cs typeface="Aptos" panose="020B0004020202020204" pitchFamily="34" charset="0"/>
              </a:rPr>
              <a:t> not less</a:t>
            </a:r>
            <a:r>
              <a:rPr lang="lt-LT" sz="2400" dirty="0">
                <a:solidFill>
                  <a:srgbClr val="333333"/>
                </a:solidFill>
                <a:effectLst/>
                <a:ea typeface="Aptos" panose="020B0004020202020204" pitchFamily="34" charset="0"/>
                <a:cs typeface="Aptos" panose="020B0004020202020204" pitchFamily="34" charset="0"/>
              </a:rPr>
              <a:t>,</a:t>
            </a:r>
            <a:r>
              <a:rPr lang="en-GB" sz="2400" dirty="0">
                <a:solidFill>
                  <a:srgbClr val="333333"/>
                </a:solidFill>
                <a:effectLst/>
                <a:ea typeface="Aptos" panose="020B0004020202020204" pitchFamily="34" charset="0"/>
                <a:cs typeface="Aptos" panose="020B0004020202020204" pitchFamily="34" charset="0"/>
              </a:rPr>
              <a:t> when note-taking	agree / neutral / disagree</a:t>
            </a:r>
          </a:p>
          <a:p>
            <a:pPr marL="342900" indent="-342900">
              <a:buAutoNum type="arabicPeriod"/>
            </a:pPr>
            <a:endParaRPr lang="en-GB" sz="2400" dirty="0"/>
          </a:p>
        </p:txBody>
      </p:sp>
    </p:spTree>
    <p:extLst>
      <p:ext uri="{BB962C8B-B14F-4D97-AF65-F5344CB8AC3E}">
        <p14:creationId xmlns:p14="http://schemas.microsoft.com/office/powerpoint/2010/main" val="725484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76F4B-583E-2452-596F-C5D81BCFF47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42A6BCF-9C66-A1A0-AFE8-884F8706D282}"/>
              </a:ext>
            </a:extLst>
          </p:cNvPr>
          <p:cNvSpPr/>
          <p:nvPr/>
        </p:nvSpPr>
        <p:spPr>
          <a:xfrm>
            <a:off x="10757140" y="362309"/>
            <a:ext cx="888520"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0101BC7-F6EB-0355-B7ED-98C78A99EC35}"/>
              </a:ext>
            </a:extLst>
          </p:cNvPr>
          <p:cNvSpPr>
            <a:spLocks noGrp="1"/>
          </p:cNvSpPr>
          <p:nvPr>
            <p:ph type="title"/>
          </p:nvPr>
        </p:nvSpPr>
        <p:spPr>
          <a:xfrm>
            <a:off x="1970314" y="278722"/>
            <a:ext cx="8430986" cy="1325563"/>
          </a:xfrm>
        </p:spPr>
        <p:txBody>
          <a:bodyPr>
            <a:normAutofit/>
          </a:bodyPr>
          <a:lstStyle/>
          <a:p>
            <a:r>
              <a:rPr lang="en-GB" sz="3200" kern="1400" spc="-50" dirty="0">
                <a:latin typeface="Aptos Display" panose="020B0004020202020204" pitchFamily="34" charset="0"/>
                <a:cs typeface="Times New Roman" panose="02020603050405020304" pitchFamily="18" charset="0"/>
              </a:rPr>
              <a:t>Homework task</a:t>
            </a:r>
            <a:endParaRPr lang="en-GB" sz="3200" dirty="0"/>
          </a:p>
        </p:txBody>
      </p:sp>
      <p:pic>
        <p:nvPicPr>
          <p:cNvPr id="5" name="Graphic 1">
            <a:extLst>
              <a:ext uri="{FF2B5EF4-FFF2-40B4-BE49-F238E27FC236}">
                <a16:creationId xmlns:a16="http://schemas.microsoft.com/office/drawing/2014/main" id="{5C27A33F-407A-A3D0-FBB2-B7D651D009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4169" y="4047473"/>
            <a:ext cx="3070268" cy="1727026"/>
          </a:xfrm>
          <a:prstGeom prst="rect">
            <a:avLst/>
          </a:prstGeom>
        </p:spPr>
      </p:pic>
      <p:pic>
        <p:nvPicPr>
          <p:cNvPr id="2" name="Graphic 1">
            <a:extLst>
              <a:ext uri="{FF2B5EF4-FFF2-40B4-BE49-F238E27FC236}">
                <a16:creationId xmlns:a16="http://schemas.microsoft.com/office/drawing/2014/main" id="{3A898066-6C02-B08F-A61E-8594E6416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3081" y="3956979"/>
            <a:ext cx="3070268" cy="1817518"/>
          </a:xfrm>
          <a:prstGeom prst="rect">
            <a:avLst/>
          </a:prstGeom>
        </p:spPr>
      </p:pic>
      <p:pic>
        <p:nvPicPr>
          <p:cNvPr id="6" name="Picture 5">
            <a:extLst>
              <a:ext uri="{FF2B5EF4-FFF2-40B4-BE49-F238E27FC236}">
                <a16:creationId xmlns:a16="http://schemas.microsoft.com/office/drawing/2014/main" id="{3E8EF41E-C527-C29A-051A-AD02DCB6F7DD}"/>
              </a:ext>
            </a:extLst>
          </p:cNvPr>
          <p:cNvPicPr>
            <a:picLocks noChangeAspect="1"/>
          </p:cNvPicPr>
          <p:nvPr/>
        </p:nvPicPr>
        <p:blipFill>
          <a:blip r:embed="rId7"/>
          <a:stretch>
            <a:fillRect/>
          </a:stretch>
        </p:blipFill>
        <p:spPr>
          <a:xfrm>
            <a:off x="2842019" y="1980679"/>
            <a:ext cx="6507961" cy="1727026"/>
          </a:xfrm>
          <a:prstGeom prst="rect">
            <a:avLst/>
          </a:prstGeom>
        </p:spPr>
      </p:pic>
    </p:spTree>
    <p:extLst>
      <p:ext uri="{BB962C8B-B14F-4D97-AF65-F5344CB8AC3E}">
        <p14:creationId xmlns:p14="http://schemas.microsoft.com/office/powerpoint/2010/main" val="385147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44A68F-D1D6-5F73-6E63-68E67A2B4878}"/>
              </a:ext>
            </a:extLst>
          </p:cNvPr>
          <p:cNvSpPr/>
          <p:nvPr/>
        </p:nvSpPr>
        <p:spPr>
          <a:xfrm>
            <a:off x="10757140" y="362309"/>
            <a:ext cx="888520"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0C73441B-63F3-7EB1-57D0-BAE2DCC0B82E}"/>
              </a:ext>
            </a:extLst>
          </p:cNvPr>
          <p:cNvGraphicFramePr>
            <a:graphicFrameLocks noGrp="1"/>
          </p:cNvGraphicFramePr>
          <p:nvPr/>
        </p:nvGraphicFramePr>
        <p:xfrm>
          <a:off x="3562351" y="2029619"/>
          <a:ext cx="5043964" cy="3771103"/>
        </p:xfrm>
        <a:graphic>
          <a:graphicData uri="http://schemas.openxmlformats.org/drawingml/2006/table">
            <a:tbl>
              <a:tblPr firstRow="1" firstCol="1" bandRow="1">
                <a:tableStyleId>{FABFCF23-3B69-468F-B69F-88F6DE6A72F2}</a:tableStyleId>
              </a:tblPr>
              <a:tblGrid>
                <a:gridCol w="4040587">
                  <a:extLst>
                    <a:ext uri="{9D8B030D-6E8A-4147-A177-3AD203B41FA5}">
                      <a16:colId xmlns:a16="http://schemas.microsoft.com/office/drawing/2014/main" val="1583429171"/>
                    </a:ext>
                  </a:extLst>
                </a:gridCol>
                <a:gridCol w="1003377">
                  <a:extLst>
                    <a:ext uri="{9D8B030D-6E8A-4147-A177-3AD203B41FA5}">
                      <a16:colId xmlns:a16="http://schemas.microsoft.com/office/drawing/2014/main" val="2551564285"/>
                    </a:ext>
                  </a:extLst>
                </a:gridCol>
              </a:tblGrid>
              <a:tr h="538729">
                <a:tc gridSpan="2">
                  <a:txBody>
                    <a:bodyPr/>
                    <a:lstStyle/>
                    <a:p>
                      <a:pPr>
                        <a:lnSpc>
                          <a:spcPct val="100000"/>
                        </a:lnSpc>
                        <a:spcAft>
                          <a:spcPts val="0"/>
                        </a:spcAft>
                      </a:pPr>
                      <a:r>
                        <a:rPr lang="en-GB" sz="2400" b="0" kern="100" dirty="0">
                          <a:effectLst/>
                          <a:latin typeface="+mn-lt"/>
                        </a:rPr>
                        <a:t>I can do it …</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79171942"/>
                  </a:ext>
                </a:extLst>
              </a:tr>
              <a:tr h="538729">
                <a:tc>
                  <a:txBody>
                    <a:bodyPr/>
                    <a:lstStyle/>
                    <a:p>
                      <a:pPr>
                        <a:lnSpc>
                          <a:spcPct val="100000"/>
                        </a:lnSpc>
                        <a:spcAft>
                          <a:spcPts val="0"/>
                        </a:spcAft>
                      </a:pPr>
                      <a:r>
                        <a:rPr lang="en-GB" sz="2400" b="0" kern="100" dirty="0">
                          <a:effectLst/>
                          <a:latin typeface="+mn-lt"/>
                        </a:rPr>
                        <a:t>… easily and very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+4</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2792213"/>
                  </a:ext>
                </a:extLst>
              </a:tr>
              <a:tr h="538729">
                <a:tc>
                  <a:txBody>
                    <a:bodyPr/>
                    <a:lstStyle/>
                    <a:p>
                      <a:pPr>
                        <a:lnSpc>
                          <a:spcPct val="100000"/>
                        </a:lnSpc>
                        <a:spcAft>
                          <a:spcPts val="0"/>
                        </a:spcAft>
                      </a:pPr>
                      <a:r>
                        <a:rPr lang="en-GB" sz="2400" b="0" kern="100" dirty="0">
                          <a:effectLst/>
                          <a:latin typeface="+mn-lt"/>
                        </a:rPr>
                        <a:t>… quite easily and quite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+3</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57062760"/>
                  </a:ext>
                </a:extLst>
              </a:tr>
              <a:tr h="538729">
                <a:tc>
                  <a:txBody>
                    <a:bodyPr/>
                    <a:lstStyle/>
                    <a:p>
                      <a:pPr>
                        <a:lnSpc>
                          <a:spcPct val="100000"/>
                        </a:lnSpc>
                        <a:spcAft>
                          <a:spcPts val="0"/>
                        </a:spcAft>
                      </a:pPr>
                      <a:r>
                        <a:rPr lang="en-GB" sz="2400" b="0" kern="100" dirty="0">
                          <a:effectLst/>
                          <a:latin typeface="+mn-lt"/>
                        </a:rPr>
                        <a:t>… with difficulty but OK</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+2</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64530205"/>
                  </a:ext>
                </a:extLst>
              </a:tr>
              <a:tr h="538729">
                <a:tc>
                  <a:txBody>
                    <a:bodyPr/>
                    <a:lstStyle/>
                    <a:p>
                      <a:pPr>
                        <a:lnSpc>
                          <a:spcPct val="100000"/>
                        </a:lnSpc>
                        <a:spcAft>
                          <a:spcPts val="0"/>
                        </a:spcAft>
                      </a:pPr>
                      <a:r>
                        <a:rPr lang="en-GB" sz="2400" b="0" kern="100" dirty="0">
                          <a:effectLst/>
                          <a:latin typeface="+mn-lt"/>
                        </a:rPr>
                        <a:t>…with difficulty and badly</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+1</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7828726"/>
                  </a:ext>
                </a:extLst>
              </a:tr>
              <a:tr h="538729">
                <a:tc>
                  <a:txBody>
                    <a:bodyPr/>
                    <a:lstStyle/>
                    <a:p>
                      <a:pPr>
                        <a:lnSpc>
                          <a:spcPct val="100000"/>
                        </a:lnSpc>
                        <a:spcAft>
                          <a:spcPts val="0"/>
                        </a:spcAft>
                      </a:pPr>
                      <a:r>
                        <a:rPr lang="en-GB" sz="2400" b="0" kern="100" dirty="0">
                          <a:effectLst/>
                          <a:latin typeface="+mn-lt"/>
                        </a:rPr>
                        <a:t> I can’t do it.</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0</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72124027"/>
                  </a:ext>
                </a:extLst>
              </a:tr>
              <a:tr h="538729">
                <a:tc>
                  <a:txBody>
                    <a:bodyPr/>
                    <a:lstStyle/>
                    <a:p>
                      <a:pPr>
                        <a:lnSpc>
                          <a:spcPct val="100000"/>
                        </a:lnSpc>
                        <a:spcAft>
                          <a:spcPts val="0"/>
                        </a:spcAft>
                      </a:pPr>
                      <a:r>
                        <a:rPr lang="en-GB" sz="2400" b="0" kern="100" dirty="0">
                          <a:effectLst/>
                          <a:latin typeface="+mn-lt"/>
                        </a:rPr>
                        <a:t> I don’t know. I never tried</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s-AR" sz="2400" kern="100" dirty="0">
                          <a:effectLst/>
                          <a:latin typeface="+mn-lt"/>
                        </a:rPr>
                        <a:t>?</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0010210"/>
                  </a:ext>
                </a:extLst>
              </a:tr>
            </a:tbl>
          </a:graphicData>
        </a:graphic>
      </p:graphicFrame>
      <p:sp>
        <p:nvSpPr>
          <p:cNvPr id="8" name="Title 7">
            <a:extLst>
              <a:ext uri="{FF2B5EF4-FFF2-40B4-BE49-F238E27FC236}">
                <a16:creationId xmlns:a16="http://schemas.microsoft.com/office/drawing/2014/main" id="{91E17957-2C7A-CC17-1F04-8A7E1BFD34BB}"/>
              </a:ext>
            </a:extLst>
          </p:cNvPr>
          <p:cNvSpPr>
            <a:spLocks noGrp="1"/>
          </p:cNvSpPr>
          <p:nvPr>
            <p:ph type="title"/>
          </p:nvPr>
        </p:nvSpPr>
        <p:spPr>
          <a:xfrm>
            <a:off x="1970314" y="278722"/>
            <a:ext cx="8430986" cy="1325563"/>
          </a:xfrm>
        </p:spPr>
        <p:txBody>
          <a:bodyPr>
            <a:normAutofit/>
          </a:bodyPr>
          <a:lstStyle/>
          <a:p>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How well can you  take notes </a:t>
            </a:r>
            <a:r>
              <a:rPr lang="en-GB" sz="3200" kern="1400" spc="-50" dirty="0">
                <a:latin typeface="Aptos Display" panose="020B0004020202020204" pitchFamily="34" charset="0"/>
                <a:ea typeface="Times New Roman" panose="02020603050405020304" pitchFamily="18" charset="0"/>
                <a:cs typeface="Times New Roman" panose="02020603050405020304" pitchFamily="18" charset="0"/>
              </a:rPr>
              <a:t>while listening</a:t>
            </a:r>
            <a:r>
              <a:rPr lang="en-GB" sz="3200" kern="1400" spc="-50" dirty="0">
                <a:effectLst/>
                <a:latin typeface="Aptos Display" panose="020B0004020202020204" pitchFamily="34" charset="0"/>
                <a:ea typeface="Times New Roman" panose="02020603050405020304" pitchFamily="18" charset="0"/>
                <a:cs typeface="Times New Roman" panose="02020603050405020304" pitchFamily="18" charset="0"/>
              </a:rPr>
              <a:t>?</a:t>
            </a:r>
            <a:endParaRPr lang="en-GB" sz="3200" dirty="0"/>
          </a:p>
        </p:txBody>
      </p:sp>
    </p:spTree>
    <p:extLst>
      <p:ext uri="{BB962C8B-B14F-4D97-AF65-F5344CB8AC3E}">
        <p14:creationId xmlns:p14="http://schemas.microsoft.com/office/powerpoint/2010/main" val="12138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68655-72C3-BCFA-2888-DCA7524EAC50}"/>
              </a:ext>
            </a:extLst>
          </p:cNvPr>
          <p:cNvPicPr>
            <a:picLocks noChangeAspect="1"/>
          </p:cNvPicPr>
          <p:nvPr/>
        </p:nvPicPr>
        <p:blipFill>
          <a:blip r:embed="rId3"/>
          <a:stretch>
            <a:fillRect/>
          </a:stretch>
        </p:blipFill>
        <p:spPr>
          <a:xfrm>
            <a:off x="0" y="8950"/>
            <a:ext cx="12192000" cy="6819779"/>
          </a:xfrm>
          <a:prstGeom prst="rect">
            <a:avLst/>
          </a:prstGeom>
        </p:spPr>
      </p:pic>
    </p:spTree>
    <p:extLst>
      <p:ext uri="{BB962C8B-B14F-4D97-AF65-F5344CB8AC3E}">
        <p14:creationId xmlns:p14="http://schemas.microsoft.com/office/powerpoint/2010/main" val="135933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6E30-4F6C-02A6-CFC4-3413A1C8BA1C}"/>
              </a:ext>
            </a:extLst>
          </p:cNvPr>
          <p:cNvSpPr>
            <a:spLocks noGrp="1"/>
          </p:cNvSpPr>
          <p:nvPr>
            <p:ph type="title"/>
          </p:nvPr>
        </p:nvSpPr>
        <p:spPr/>
        <p:txBody>
          <a:bodyPr/>
          <a:lstStyle/>
          <a:p>
            <a:r>
              <a:rPr lang="en-GB" sz="4400" dirty="0">
                <a:effectLst/>
                <a:latin typeface="Calibri" panose="020F0502020204030204" pitchFamily="34" charset="0"/>
                <a:ea typeface="Calibri" panose="020F0502020204030204" pitchFamily="34" charset="0"/>
                <a:cs typeface="Times New Roman" panose="02020603050405020304" pitchFamily="18" charset="0"/>
              </a:rPr>
              <a:t>In this lesson we’re going to </a:t>
            </a:r>
            <a:endParaRPr lang="en-GB" dirty="0"/>
          </a:p>
        </p:txBody>
      </p:sp>
      <p:sp>
        <p:nvSpPr>
          <p:cNvPr id="3" name="Content Placeholder 2">
            <a:extLst>
              <a:ext uri="{FF2B5EF4-FFF2-40B4-BE49-F238E27FC236}">
                <a16:creationId xmlns:a16="http://schemas.microsoft.com/office/drawing/2014/main" id="{F2C36B57-1C7B-3877-0431-FBF8F6E07F4A}"/>
              </a:ext>
            </a:extLst>
          </p:cNvPr>
          <p:cNvSpPr>
            <a:spLocks noGrp="1"/>
          </p:cNvSpPr>
          <p:nvPr>
            <p:ph sz="half" idx="1"/>
          </p:nvPr>
        </p:nvSpPr>
        <p:spPr>
          <a:xfrm>
            <a:off x="1470860" y="2379506"/>
            <a:ext cx="9589309" cy="4137025"/>
          </a:xfrm>
        </p:spPr>
        <p:txBody>
          <a:bodyPr>
            <a:normAutofit/>
          </a:bodyPr>
          <a:lstStyle/>
          <a:p>
            <a:pPr marL="342900" indent="-342900">
              <a:lnSpc>
                <a:spcPct val="120000"/>
              </a:lnSpc>
              <a:spcAft>
                <a:spcPts val="1200"/>
              </a:spcAft>
              <a:buFont typeface="Symbol" panose="05050102010706020507" pitchFamily="18" charset="2"/>
              <a:buChar char=""/>
              <a:tabLst>
                <a:tab pos="1350645" algn="l"/>
                <a:tab pos="3150870" algn="l"/>
              </a:tabLst>
            </a:pPr>
            <a:r>
              <a:rPr lang="en-GB" dirty="0">
                <a:latin typeface="Calibri" panose="020F0502020204030204" pitchFamily="34" charset="0"/>
                <a:ea typeface="Calibri" panose="020F0502020204030204" pitchFamily="34" charset="0"/>
                <a:cs typeface="Times New Roman" panose="02020603050405020304" pitchFamily="18" charset="0"/>
              </a:rPr>
              <a:t>use ‘</a:t>
            </a:r>
            <a:r>
              <a:rPr lang="en-GB" i="1" dirty="0">
                <a:latin typeface="Calibri" panose="020F0502020204030204" pitchFamily="34" charset="0"/>
                <a:ea typeface="Calibri" panose="020F0502020204030204" pitchFamily="34" charset="0"/>
                <a:cs typeface="Times New Roman" panose="02020603050405020304" pitchFamily="18" charset="0"/>
              </a:rPr>
              <a:t>information units</a:t>
            </a:r>
            <a:r>
              <a:rPr lang="en-GB" dirty="0">
                <a:latin typeface="Calibri" panose="020F0502020204030204" pitchFamily="34" charset="0"/>
                <a:ea typeface="Calibri" panose="020F0502020204030204" pitchFamily="34" charset="0"/>
                <a:cs typeface="Times New Roman" panose="02020603050405020304" pitchFamily="18" charset="0"/>
              </a:rPr>
              <a:t>’ to help improve your note</a:t>
            </a:r>
            <a:r>
              <a:rPr lang="lt-LT" dirty="0">
                <a:latin typeface="Calibri" panose="020F0502020204030204" pitchFamily="34" charset="0"/>
                <a:ea typeface="Calibri" panose="020F0502020204030204" pitchFamily="34" charset="0"/>
                <a:cs typeface="Times New Roman" panose="02020603050405020304" pitchFamily="18" charset="0"/>
              </a:rPr>
              <a:t>-</a:t>
            </a:r>
            <a:r>
              <a:rPr lang="en-GB" dirty="0">
                <a:latin typeface="Calibri" panose="020F0502020204030204" pitchFamily="34" charset="0"/>
                <a:ea typeface="Calibri" panose="020F0502020204030204" pitchFamily="34" charset="0"/>
                <a:cs typeface="Times New Roman" panose="02020603050405020304" pitchFamily="18" charset="0"/>
              </a:rPr>
              <a:t>taking</a:t>
            </a:r>
          </a:p>
          <a:p>
            <a:pPr marL="342900" indent="-342900">
              <a:lnSpc>
                <a:spcPct val="120000"/>
              </a:lnSpc>
              <a:spcAft>
                <a:spcPts val="1200"/>
              </a:spcAft>
              <a:buFont typeface="Symbol" panose="05050102010706020507" pitchFamily="18" charset="2"/>
              <a:buChar char=""/>
              <a:tabLst>
                <a:tab pos="1350645" algn="l"/>
                <a:tab pos="3150870" algn="l"/>
              </a:tabLst>
            </a:pPr>
            <a:r>
              <a:rPr lang="en-GB" dirty="0">
                <a:latin typeface="Calibri" panose="020F0502020204030204" pitchFamily="34" charset="0"/>
                <a:ea typeface="Calibri" panose="020F0502020204030204" pitchFamily="34" charset="0"/>
                <a:cs typeface="Times New Roman" panose="02020603050405020304" pitchFamily="18" charset="0"/>
              </a:rPr>
              <a:t>listen to a tour guide giving a commentary</a:t>
            </a:r>
          </a:p>
          <a:p>
            <a:pPr marL="342900" lvl="0" indent="-342900">
              <a:lnSpc>
                <a:spcPct val="120000"/>
              </a:lnSpc>
              <a:spcAft>
                <a:spcPts val="1200"/>
              </a:spcAft>
              <a:buFont typeface="Symbol" panose="05050102010706020507" pitchFamily="18" charset="2"/>
              <a:buChar char=""/>
              <a:tabLst>
                <a:tab pos="1350645" algn="l"/>
                <a:tab pos="3150870" algn="l"/>
              </a:tabLst>
            </a:pPr>
            <a:r>
              <a:rPr lang="lt-LT" dirty="0">
                <a:latin typeface="Calibri" panose="020F0502020204030204" pitchFamily="34" charset="0"/>
                <a:ea typeface="Calibri" panose="020F0502020204030204" pitchFamily="34" charset="0"/>
                <a:cs typeface="Times New Roman" panose="02020603050405020304" pitchFamily="18" charset="0"/>
              </a:rPr>
              <a:t>t</a:t>
            </a:r>
            <a:r>
              <a:rPr lang="en-GB" dirty="0" err="1">
                <a:effectLst/>
                <a:latin typeface="Calibri" panose="020F0502020204030204" pitchFamily="34" charset="0"/>
                <a:ea typeface="Calibri" panose="020F0502020204030204" pitchFamily="34" charset="0"/>
                <a:cs typeface="Times New Roman" panose="02020603050405020304" pitchFamily="18" charset="0"/>
              </a:rPr>
              <a:t>ake</a:t>
            </a:r>
            <a:r>
              <a:rPr lang="en-GB" dirty="0">
                <a:effectLst/>
                <a:latin typeface="Calibri" panose="020F0502020204030204" pitchFamily="34" charset="0"/>
                <a:ea typeface="Calibri" panose="020F0502020204030204" pitchFamily="34" charset="0"/>
                <a:cs typeface="Times New Roman" panose="02020603050405020304" pitchFamily="18" charset="0"/>
              </a:rPr>
              <a:t> notes while listening to the tour guide’s commentary</a:t>
            </a:r>
          </a:p>
          <a:p>
            <a:pPr marL="342900" lvl="0" indent="-342900">
              <a:lnSpc>
                <a:spcPct val="120000"/>
              </a:lnSpc>
              <a:spcAft>
                <a:spcPts val="1200"/>
              </a:spcAft>
              <a:buFont typeface="Symbol" panose="05050102010706020507" pitchFamily="18" charset="2"/>
              <a:buChar char=""/>
              <a:tabLst>
                <a:tab pos="1350645" algn="l"/>
                <a:tab pos="3150870" algn="l"/>
              </a:tabLst>
            </a:pPr>
            <a:r>
              <a:rPr lang="en-GB" dirty="0">
                <a:latin typeface="Calibri" panose="020F0502020204030204" pitchFamily="34" charset="0"/>
                <a:ea typeface="Calibri" panose="020F0502020204030204" pitchFamily="34" charset="0"/>
                <a:cs typeface="Times New Roman" panose="02020603050405020304" pitchFamily="18" charset="0"/>
              </a:rPr>
              <a:t>(tell your friend what you learnt from an audio guide)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10140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70E810-1B2C-84C5-6721-DE1BCF5B5FD6}"/>
              </a:ext>
            </a:extLst>
          </p:cNvPr>
          <p:cNvSpPr>
            <a:spLocks noGrp="1"/>
          </p:cNvSpPr>
          <p:nvPr>
            <p:ph sz="half" idx="4294967295"/>
          </p:nvPr>
        </p:nvSpPr>
        <p:spPr>
          <a:xfrm>
            <a:off x="453974" y="1810556"/>
            <a:ext cx="6497543" cy="4507117"/>
          </a:xfrm>
        </p:spPr>
        <p:txBody>
          <a:bodyPr>
            <a:noAutofit/>
          </a:bodyPr>
          <a:lstStyle/>
          <a:p>
            <a:pPr marL="0" indent="0">
              <a:buNone/>
            </a:pPr>
            <a:r>
              <a:rPr lang="en-GB" sz="2400" dirty="0">
                <a:latin typeface="+mn-lt"/>
              </a:rPr>
              <a:t>Working individually, and then in groups</a:t>
            </a:r>
          </a:p>
          <a:p>
            <a:pPr marL="514350" indent="-514350">
              <a:buFont typeface="Arial" panose="020B0604020202020204" pitchFamily="34" charset="0"/>
              <a:buAutoNum type="arabicPeriod"/>
            </a:pPr>
            <a:r>
              <a:rPr lang="en-GB" sz="2400" dirty="0">
                <a:latin typeface="+mn-lt"/>
              </a:rPr>
              <a:t>Listen to the tour guide giving a commentary (</a:t>
            </a:r>
            <a:r>
              <a:rPr lang="en-GB" sz="2400" b="1" dirty="0">
                <a:latin typeface="+mn-lt"/>
              </a:rPr>
              <a:t>no note-taking</a:t>
            </a:r>
            <a:r>
              <a:rPr lang="en-GB" sz="2400" dirty="0">
                <a:latin typeface="+mn-lt"/>
              </a:rPr>
              <a:t>)</a:t>
            </a:r>
          </a:p>
          <a:p>
            <a:pPr marL="514350" indent="-514350">
              <a:buFont typeface="Arial" panose="020B0604020202020204" pitchFamily="34" charset="0"/>
              <a:buAutoNum type="arabicPeriod"/>
            </a:pPr>
            <a:r>
              <a:rPr lang="en-GB" sz="2400" dirty="0">
                <a:latin typeface="+mn-lt"/>
              </a:rPr>
              <a:t>After listening, what do you remember?</a:t>
            </a:r>
          </a:p>
          <a:p>
            <a:pPr marL="1160463" lvl="1" indent="-514350">
              <a:buFont typeface="+mj-lt"/>
              <a:buAutoNum type="alphaLcParenR"/>
            </a:pPr>
            <a:r>
              <a:rPr lang="en-GB" dirty="0">
                <a:latin typeface="+mn-lt"/>
              </a:rPr>
              <a:t>Working individually, make notes of what you remember.</a:t>
            </a:r>
          </a:p>
          <a:p>
            <a:pPr marL="1160463" lvl="1" indent="-514350">
              <a:buFont typeface="+mj-lt"/>
              <a:buAutoNum type="alphaLcParenR"/>
            </a:pPr>
            <a:r>
              <a:rPr lang="en-GB" dirty="0">
                <a:latin typeface="+mn-lt"/>
              </a:rPr>
              <a:t>Form groups of 3 – 4, share what you remember.</a:t>
            </a:r>
          </a:p>
          <a:p>
            <a:pPr marL="514350" indent="-514350">
              <a:buFont typeface="Arial" panose="020B0604020202020204" pitchFamily="34" charset="0"/>
              <a:buAutoNum type="arabicPeriod"/>
            </a:pPr>
            <a:r>
              <a:rPr lang="en-GB" sz="2400" dirty="0">
                <a:latin typeface="+mn-lt"/>
              </a:rPr>
              <a:t>Listen again to </a:t>
            </a:r>
            <a:r>
              <a:rPr lang="en-US" sz="2400" dirty="0">
                <a:latin typeface="+mn-lt"/>
              </a:rPr>
              <a:t>update your notes and add any new details you notice</a:t>
            </a:r>
            <a:endParaRPr lang="en-GB" sz="2400" dirty="0">
              <a:latin typeface="+mn-lt"/>
            </a:endParaRPr>
          </a:p>
        </p:txBody>
      </p:sp>
      <p:sp>
        <p:nvSpPr>
          <p:cNvPr id="5" name="TextBox 4">
            <a:extLst>
              <a:ext uri="{FF2B5EF4-FFF2-40B4-BE49-F238E27FC236}">
                <a16:creationId xmlns:a16="http://schemas.microsoft.com/office/drawing/2014/main" id="{542C8648-E4DD-2DA4-32E4-881B6CCB509F}"/>
              </a:ext>
            </a:extLst>
          </p:cNvPr>
          <p:cNvSpPr txBox="1"/>
          <p:nvPr/>
        </p:nvSpPr>
        <p:spPr>
          <a:xfrm>
            <a:off x="1929485" y="359369"/>
            <a:ext cx="9320167" cy="769441"/>
          </a:xfrm>
          <a:prstGeom prst="rect">
            <a:avLst/>
          </a:prstGeom>
          <a:noFill/>
        </p:spPr>
        <p:txBody>
          <a:bodyPr wrap="square" rtlCol="0">
            <a:spAutoFit/>
          </a:bodyPr>
          <a:lstStyle/>
          <a:p>
            <a:r>
              <a:rPr lang="en-GB" sz="4400" dirty="0">
                <a:latin typeface="+mj-lt"/>
              </a:rPr>
              <a:t>      Listening and notetaking</a:t>
            </a:r>
          </a:p>
        </p:txBody>
      </p:sp>
      <p:pic>
        <p:nvPicPr>
          <p:cNvPr id="7" name="Picture 6">
            <a:extLst>
              <a:ext uri="{FF2B5EF4-FFF2-40B4-BE49-F238E27FC236}">
                <a16:creationId xmlns:a16="http://schemas.microsoft.com/office/drawing/2014/main" id="{08A39EFF-658F-54F6-3EC8-FFB934D2247C}"/>
              </a:ext>
            </a:extLst>
          </p:cNvPr>
          <p:cNvPicPr>
            <a:picLocks noChangeAspect="1"/>
          </p:cNvPicPr>
          <p:nvPr/>
        </p:nvPicPr>
        <p:blipFill>
          <a:blip r:embed="rId5"/>
          <a:stretch>
            <a:fillRect/>
          </a:stretch>
        </p:blipFill>
        <p:spPr>
          <a:xfrm>
            <a:off x="7051382" y="2479628"/>
            <a:ext cx="4960509" cy="2741885"/>
          </a:xfrm>
          <a:prstGeom prst="rect">
            <a:avLst/>
          </a:prstGeom>
        </p:spPr>
      </p:pic>
      <p:pic>
        <p:nvPicPr>
          <p:cNvPr id="10" name="Corpus Cristi">
            <a:hlinkClick r:id="" action="ppaction://media"/>
            <a:extLst>
              <a:ext uri="{FF2B5EF4-FFF2-40B4-BE49-F238E27FC236}">
                <a16:creationId xmlns:a16="http://schemas.microsoft.com/office/drawing/2014/main" id="{0DD97954-D936-A143-A9D8-0D042A9BA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4370" y="5480916"/>
            <a:ext cx="487363" cy="487363"/>
          </a:xfrm>
          <a:prstGeom prst="rect">
            <a:avLst/>
          </a:prstGeom>
        </p:spPr>
      </p:pic>
    </p:spTree>
    <p:extLst>
      <p:ext uri="{BB962C8B-B14F-4D97-AF65-F5344CB8AC3E}">
        <p14:creationId xmlns:p14="http://schemas.microsoft.com/office/powerpoint/2010/main" val="18521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647C-0B17-C146-E2E7-B76B709F354A}"/>
              </a:ext>
            </a:extLst>
          </p:cNvPr>
          <p:cNvSpPr>
            <a:spLocks noGrp="1"/>
          </p:cNvSpPr>
          <p:nvPr>
            <p:ph type="title"/>
          </p:nvPr>
        </p:nvSpPr>
        <p:spPr/>
        <p:txBody>
          <a:bodyPr/>
          <a:lstStyle/>
          <a:p>
            <a:r>
              <a:rPr lang="en-GB" dirty="0"/>
              <a:t>Information Units [I.U.s]</a:t>
            </a:r>
          </a:p>
        </p:txBody>
      </p:sp>
      <p:sp>
        <p:nvSpPr>
          <p:cNvPr id="5" name="TextBox 4">
            <a:extLst>
              <a:ext uri="{FF2B5EF4-FFF2-40B4-BE49-F238E27FC236}">
                <a16:creationId xmlns:a16="http://schemas.microsoft.com/office/drawing/2014/main" id="{7CD57C81-7F47-2E2F-410A-5CEB7EA46407}"/>
              </a:ext>
            </a:extLst>
          </p:cNvPr>
          <p:cNvSpPr txBox="1"/>
          <p:nvPr/>
        </p:nvSpPr>
        <p:spPr>
          <a:xfrm>
            <a:off x="877504" y="2074130"/>
            <a:ext cx="9983002" cy="3785652"/>
          </a:xfrm>
          <a:prstGeom prst="rect">
            <a:avLst/>
          </a:prstGeom>
          <a:noFill/>
        </p:spPr>
        <p:txBody>
          <a:bodyPr wrap="square">
            <a:spAutoFit/>
          </a:bodyPr>
          <a:lstStyle/>
          <a:p>
            <a:pPr marL="152400" marR="152400" algn="just">
              <a:lnSpc>
                <a:spcPct val="150000"/>
              </a:lnSpc>
              <a:spcAft>
                <a:spcPts val="1800"/>
              </a:spcAft>
            </a:pPr>
            <a:r>
              <a:rPr lang="en-GB" sz="3200" dirty="0">
                <a:effectLst/>
                <a:ea typeface="Times New Roman" panose="02020603050405020304" pitchFamily="18" charset="0"/>
                <a:cs typeface="Times New Roman" panose="02020603050405020304" pitchFamily="18" charset="0"/>
              </a:rPr>
              <a:t>An information unit  [I.U.]  is the smallest unit of knowledge that can stand as a separate assertion that can be judged as true or false. I.U.s include, for example, the name of a person, place or concept. It could also be a fact, a definition, or an example.</a:t>
            </a:r>
            <a:endParaRPr lang="en-GB" sz="3200" dirty="0">
              <a:effectLst/>
              <a:ea typeface="Times New Roman" panose="02020603050405020304" pitchFamily="18" charset="0"/>
            </a:endParaRPr>
          </a:p>
        </p:txBody>
      </p:sp>
    </p:spTree>
    <p:extLst>
      <p:ext uri="{BB962C8B-B14F-4D97-AF65-F5344CB8AC3E}">
        <p14:creationId xmlns:p14="http://schemas.microsoft.com/office/powerpoint/2010/main" val="2455865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74A03F-0045-05CA-F033-8EB43F2E4096}"/>
              </a:ext>
            </a:extLst>
          </p:cNvPr>
          <p:cNvSpPr/>
          <p:nvPr/>
        </p:nvSpPr>
        <p:spPr>
          <a:xfrm>
            <a:off x="10635916" y="300789"/>
            <a:ext cx="1046747" cy="1335506"/>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89C8DB1-52BB-78B9-CCB7-E26179DD0082}"/>
              </a:ext>
            </a:extLst>
          </p:cNvPr>
          <p:cNvSpPr>
            <a:spLocks noGrp="1"/>
          </p:cNvSpPr>
          <p:nvPr>
            <p:ph type="title"/>
          </p:nvPr>
        </p:nvSpPr>
        <p:spPr>
          <a:xfrm>
            <a:off x="1970314" y="341469"/>
            <a:ext cx="8136212" cy="1325563"/>
          </a:xfrm>
        </p:spPr>
        <p:txBody>
          <a:bodyPr/>
          <a:lstStyle/>
          <a:p>
            <a:r>
              <a:rPr lang="en-GB" spc="-150" dirty="0">
                <a:latin typeface="Calibri" panose="020F0502020204030204" pitchFamily="34" charset="0"/>
                <a:cs typeface="Calibri" panose="020F0502020204030204" pitchFamily="34" charset="0"/>
              </a:rPr>
              <a:t>Chunking a transcript</a:t>
            </a:r>
          </a:p>
        </p:txBody>
      </p:sp>
      <p:sp>
        <p:nvSpPr>
          <p:cNvPr id="4" name="TextBox 3">
            <a:extLst>
              <a:ext uri="{FF2B5EF4-FFF2-40B4-BE49-F238E27FC236}">
                <a16:creationId xmlns:a16="http://schemas.microsoft.com/office/drawing/2014/main" id="{A23BCF09-854D-DC7A-8E23-FF0DED5EC491}"/>
              </a:ext>
            </a:extLst>
          </p:cNvPr>
          <p:cNvSpPr txBox="1"/>
          <p:nvPr/>
        </p:nvSpPr>
        <p:spPr>
          <a:xfrm>
            <a:off x="441960" y="1820630"/>
            <a:ext cx="11612880" cy="3293209"/>
          </a:xfrm>
          <a:prstGeom prst="rect">
            <a:avLst/>
          </a:prstGeom>
          <a:noFill/>
        </p:spPr>
        <p:txBody>
          <a:bodyPr wrap="square">
            <a:spAutoFit/>
          </a:bodyPr>
          <a:lstStyle/>
          <a:p>
            <a:pPr marL="152400" marR="152400">
              <a:spcAft>
                <a:spcPts val="1800"/>
              </a:spcAft>
            </a:pPr>
            <a:endParaRPr lang="en-GB" sz="3200" dirty="0">
              <a:effectLst/>
              <a:ea typeface="Times New Roman" panose="02020603050405020304" pitchFamily="18" charset="0"/>
              <a:cs typeface="Times New Roman" panose="02020603050405020304" pitchFamily="18" charset="0"/>
            </a:endParaRPr>
          </a:p>
          <a:p>
            <a:pPr marL="152400" marR="152400">
              <a:spcAft>
                <a:spcPts val="1800"/>
              </a:spcAft>
            </a:pPr>
            <a:r>
              <a:rPr lang="en-GB" sz="3200" dirty="0">
                <a:effectLst/>
                <a:ea typeface="Times New Roman" panose="02020603050405020304" pitchFamily="18" charset="0"/>
                <a:cs typeface="Times New Roman" panose="02020603050405020304" pitchFamily="18" charset="0"/>
              </a:rPr>
              <a:t>Information Units</a:t>
            </a:r>
            <a:endParaRPr lang="en-GB" sz="3200" dirty="0">
              <a:effectLst/>
              <a:ea typeface="Times New Roman" panose="02020603050405020304" pitchFamily="18" charset="0"/>
            </a:endParaRPr>
          </a:p>
          <a:p>
            <a:pPr marL="152400" marR="152400">
              <a:spcAft>
                <a:spcPts val="1800"/>
              </a:spcAft>
            </a:pPr>
            <a:r>
              <a:rPr lang="en-GB" sz="2800" dirty="0">
                <a:effectLst/>
                <a:ea typeface="Times New Roman" panose="02020603050405020304" pitchFamily="18" charset="0"/>
                <a:cs typeface="Times New Roman" panose="02020603050405020304" pitchFamily="18" charset="0"/>
              </a:rPr>
              <a:t>Work alone and then compare with others</a:t>
            </a:r>
            <a:endParaRPr lang="en-GB" sz="2800" dirty="0">
              <a:effectLst/>
              <a:ea typeface="Times New Roman" panose="02020603050405020304" pitchFamily="18" charset="0"/>
            </a:endParaRPr>
          </a:p>
          <a:p>
            <a:pPr marL="342900" marR="152400" lvl="0" indent="-342900">
              <a:spcAft>
                <a:spcPts val="1800"/>
              </a:spcAft>
              <a:buFont typeface="+mj-lt"/>
              <a:buAutoNum type="arabicPeriod"/>
            </a:pPr>
            <a:r>
              <a:rPr lang="en-GB" sz="2800" b="1" dirty="0">
                <a:effectLst/>
                <a:ea typeface="Times New Roman" panose="02020603050405020304" pitchFamily="18" charset="0"/>
                <a:cs typeface="Times New Roman" panose="02020603050405020304" pitchFamily="18" charset="0"/>
              </a:rPr>
              <a:t>Chunk the transcript</a:t>
            </a:r>
            <a:r>
              <a:rPr lang="en-GB" sz="2800" dirty="0">
                <a:effectLst/>
                <a:ea typeface="Times New Roman" panose="02020603050405020304" pitchFamily="18" charset="0"/>
                <a:cs typeface="Times New Roman" panose="02020603050405020304" pitchFamily="18" charset="0"/>
              </a:rPr>
              <a:t>: put a slash [/] on the transcript to indicate IUs.</a:t>
            </a:r>
            <a:endParaRPr lang="en-GB" sz="2800" dirty="0">
              <a:effectLst/>
              <a:ea typeface="Times New Roman" panose="02020603050405020304" pitchFamily="18" charset="0"/>
            </a:endParaRPr>
          </a:p>
          <a:p>
            <a:pPr marL="342900" marR="152400" lvl="0" indent="-342900">
              <a:spcAft>
                <a:spcPts val="1800"/>
              </a:spcAft>
              <a:buFont typeface="+mj-lt"/>
              <a:buAutoNum type="arabicPeriod"/>
            </a:pPr>
            <a:r>
              <a:rPr lang="en-GB" sz="2800" b="1" dirty="0">
                <a:effectLst/>
                <a:ea typeface="Times New Roman" panose="02020603050405020304" pitchFamily="18" charset="0"/>
                <a:cs typeface="Times New Roman" panose="02020603050405020304" pitchFamily="18" charset="0"/>
              </a:rPr>
              <a:t>Compare</a:t>
            </a:r>
            <a:r>
              <a:rPr lang="en-GB" sz="2800" dirty="0">
                <a:effectLst/>
                <a:ea typeface="Times New Roman" panose="02020603050405020304" pitchFamily="18" charset="0"/>
                <a:cs typeface="Times New Roman" panose="02020603050405020304" pitchFamily="18" charset="0"/>
              </a:rPr>
              <a:t> </a:t>
            </a:r>
            <a:r>
              <a:rPr lang="en-GB" sz="2800" b="1" dirty="0">
                <a:effectLst/>
                <a:ea typeface="Times New Roman" panose="02020603050405020304" pitchFamily="18" charset="0"/>
                <a:cs typeface="Times New Roman" panose="02020603050405020304" pitchFamily="18" charset="0"/>
              </a:rPr>
              <a:t>and discuss </a:t>
            </a:r>
            <a:r>
              <a:rPr lang="en-GB" sz="2800" dirty="0">
                <a:effectLst/>
                <a:ea typeface="Times New Roman" panose="02020603050405020304" pitchFamily="18" charset="0"/>
                <a:cs typeface="Times New Roman" panose="02020603050405020304" pitchFamily="18" charset="0"/>
              </a:rPr>
              <a:t>your choices in groups of </a:t>
            </a:r>
            <a:r>
              <a:rPr lang="en-GB" sz="2800" dirty="0">
                <a:ea typeface="Times New Roman" panose="02020603050405020304" pitchFamily="18" charset="0"/>
                <a:cs typeface="Times New Roman" panose="02020603050405020304" pitchFamily="18" charset="0"/>
              </a:rPr>
              <a:t>3-4</a:t>
            </a:r>
            <a:r>
              <a:rPr lang="lt-LT" sz="2800" dirty="0">
                <a:effectLst/>
                <a:ea typeface="Times New Roman" panose="02020603050405020304" pitchFamily="18" charset="0"/>
                <a:cs typeface="Times New Roman" panose="02020603050405020304" pitchFamily="18" charset="0"/>
              </a:rPr>
              <a:t>.</a:t>
            </a:r>
            <a:endParaRPr lang="en-GB" sz="2000" dirty="0">
              <a:effectLst/>
              <a:ea typeface="Times New Roman" panose="02020603050405020304" pitchFamily="18" charset="0"/>
            </a:endParaRPr>
          </a:p>
        </p:txBody>
      </p:sp>
      <p:pic>
        <p:nvPicPr>
          <p:cNvPr id="6" name="Picture 5" descr="A black and white stopwatch with black text&#10;&#10;Description automatically generated">
            <a:extLst>
              <a:ext uri="{FF2B5EF4-FFF2-40B4-BE49-F238E27FC236}">
                <a16:creationId xmlns:a16="http://schemas.microsoft.com/office/drawing/2014/main" id="{5F348A47-9BE0-172A-C1A1-88D5C6BCD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771" y="1636295"/>
            <a:ext cx="1486107" cy="1228896"/>
          </a:xfrm>
          <a:prstGeom prst="rect">
            <a:avLst/>
          </a:prstGeom>
        </p:spPr>
      </p:pic>
    </p:spTree>
    <p:extLst>
      <p:ext uri="{BB962C8B-B14F-4D97-AF65-F5344CB8AC3E}">
        <p14:creationId xmlns:p14="http://schemas.microsoft.com/office/powerpoint/2010/main" val="3129977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928E0-C0D6-594E-5062-451445C0567C}"/>
              </a:ext>
            </a:extLst>
          </p:cNvPr>
          <p:cNvSpPr/>
          <p:nvPr/>
        </p:nvSpPr>
        <p:spPr>
          <a:xfrm>
            <a:off x="10672011" y="341469"/>
            <a:ext cx="1022684"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7158B6-E3C9-0C99-DC01-C0B5304F4EEC}"/>
              </a:ext>
            </a:extLst>
          </p:cNvPr>
          <p:cNvSpPr>
            <a:spLocks noGrp="1"/>
          </p:cNvSpPr>
          <p:nvPr>
            <p:ph type="title"/>
          </p:nvPr>
        </p:nvSpPr>
        <p:spPr>
          <a:xfrm>
            <a:off x="1970314" y="341469"/>
            <a:ext cx="8251372" cy="1325563"/>
          </a:xfrm>
        </p:spPr>
        <p:txBody>
          <a:bodyPr/>
          <a:lstStyle/>
          <a:p>
            <a:r>
              <a:rPr lang="en-GB" sz="4400" kern="100" dirty="0">
                <a:effectLst/>
                <a:latin typeface="Calibri" panose="020F0502020204030204" pitchFamily="34" charset="0"/>
                <a:ea typeface="Times New Roman" panose="02020603050405020304" pitchFamily="18" charset="0"/>
                <a:cs typeface="Calibri" panose="020F0502020204030204" pitchFamily="34" charset="0"/>
              </a:rPr>
              <a:t>Chunking the transcript</a:t>
            </a:r>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BAA41BA-D902-2171-4F20-2E47D5CAFE36}"/>
              </a:ext>
            </a:extLst>
          </p:cNvPr>
          <p:cNvSpPr txBox="1"/>
          <p:nvPr/>
        </p:nvSpPr>
        <p:spPr>
          <a:xfrm>
            <a:off x="693419" y="1918789"/>
            <a:ext cx="11001275" cy="2841675"/>
          </a:xfrm>
          <a:prstGeom prst="rect">
            <a:avLst/>
          </a:prstGeom>
          <a:noFill/>
        </p:spPr>
        <p:txBody>
          <a:bodyPr wrap="square">
            <a:spAutoFit/>
          </a:bodyPr>
          <a:lstStyle/>
          <a:p>
            <a:pPr marR="152400" algn="just">
              <a:lnSpc>
                <a:spcPct val="150000"/>
              </a:lnSpc>
              <a:spcAft>
                <a:spcPts val="1800"/>
              </a:spcAft>
            </a:pPr>
            <a:endParaRPr lang="lt-LT" sz="2800" kern="100" dirty="0">
              <a:effectLst/>
              <a:ea typeface="Calibri" panose="020F0502020204030204" pitchFamily="34" charset="0"/>
              <a:cs typeface="Times New Roman" panose="02020603050405020304" pitchFamily="18" charset="0"/>
            </a:endParaRPr>
          </a:p>
          <a:p>
            <a:pPr marR="152400" algn="just">
              <a:lnSpc>
                <a:spcPct val="150000"/>
              </a:lnSpc>
              <a:spcAft>
                <a:spcPts val="1800"/>
              </a:spcAft>
            </a:pPr>
            <a:r>
              <a:rPr lang="en-GB" sz="2800" kern="100" dirty="0">
                <a:effectLst/>
                <a:ea typeface="Calibri" panose="020F0502020204030204" pitchFamily="34" charset="0"/>
                <a:cs typeface="Times New Roman" panose="02020603050405020304" pitchFamily="18" charset="0"/>
              </a:rPr>
              <a:t>OK. I want us to imagine that we've just walked past </a:t>
            </a:r>
            <a:r>
              <a:rPr lang="en-GB" sz="2800" kern="100" dirty="0" err="1">
                <a:effectLst/>
                <a:ea typeface="Calibri" panose="020F0502020204030204" pitchFamily="34" charset="0"/>
                <a:cs typeface="Times New Roman" panose="02020603050405020304" pitchFamily="18" charset="0"/>
              </a:rPr>
              <a:t>Fitzbilies</a:t>
            </a:r>
            <a:r>
              <a:rPr lang="en-GB" sz="2800" kern="100" dirty="0">
                <a:effectLst/>
                <a:ea typeface="Calibri" panose="020F0502020204030204" pitchFamily="34" charset="0"/>
                <a:cs typeface="Times New Roman" panose="02020603050405020304" pitchFamily="18" charset="0"/>
              </a:rPr>
              <a:t> cake shop and we're walking towards Corpus Christi College, and we'll stop here for a minute. </a:t>
            </a:r>
            <a:endParaRPr lang="lt-LT" sz="28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153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72DE-D118-7EF7-9695-F7FBB45D1F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41CCCE-7765-F3D0-888D-E87B8469B45B}"/>
              </a:ext>
            </a:extLst>
          </p:cNvPr>
          <p:cNvSpPr/>
          <p:nvPr/>
        </p:nvSpPr>
        <p:spPr>
          <a:xfrm>
            <a:off x="10672011" y="341469"/>
            <a:ext cx="1022684"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22FD3EB-C485-564F-2761-F7F9A24A3F4E}"/>
              </a:ext>
            </a:extLst>
          </p:cNvPr>
          <p:cNvSpPr>
            <a:spLocks noGrp="1"/>
          </p:cNvSpPr>
          <p:nvPr>
            <p:ph type="title"/>
          </p:nvPr>
        </p:nvSpPr>
        <p:spPr>
          <a:xfrm>
            <a:off x="1970314" y="341469"/>
            <a:ext cx="8251372" cy="1325563"/>
          </a:xfrm>
        </p:spPr>
        <p:txBody>
          <a:bodyPr/>
          <a:lstStyle/>
          <a:p>
            <a:r>
              <a:rPr lang="en-GB" sz="4400" kern="100" dirty="0">
                <a:effectLst/>
                <a:latin typeface="Calibri" panose="020F0502020204030204" pitchFamily="34" charset="0"/>
                <a:ea typeface="Times New Roman" panose="02020603050405020304" pitchFamily="18" charset="0"/>
                <a:cs typeface="Calibri" panose="020F0502020204030204" pitchFamily="34" charset="0"/>
              </a:rPr>
              <a:t>Chunking the transcript</a:t>
            </a:r>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49A41A7-9E77-C305-0B65-53111FE5DBA1}"/>
              </a:ext>
            </a:extLst>
          </p:cNvPr>
          <p:cNvSpPr txBox="1"/>
          <p:nvPr/>
        </p:nvSpPr>
        <p:spPr>
          <a:xfrm>
            <a:off x="693419" y="1918789"/>
            <a:ext cx="11001275" cy="2841675"/>
          </a:xfrm>
          <a:prstGeom prst="rect">
            <a:avLst/>
          </a:prstGeom>
          <a:noFill/>
        </p:spPr>
        <p:txBody>
          <a:bodyPr wrap="square">
            <a:spAutoFit/>
          </a:bodyPr>
          <a:lstStyle/>
          <a:p>
            <a:pPr marR="152400" algn="just">
              <a:lnSpc>
                <a:spcPct val="150000"/>
              </a:lnSpc>
              <a:spcAft>
                <a:spcPts val="1800"/>
              </a:spcAft>
            </a:pPr>
            <a:endParaRPr lang="lt-LT" sz="2800" kern="100" dirty="0">
              <a:effectLst/>
              <a:latin typeface="Calibri" panose="020F0502020204030204" pitchFamily="34" charset="0"/>
              <a:ea typeface="Calibri" panose="020F0502020204030204" pitchFamily="34" charset="0"/>
              <a:cs typeface="Calibri" panose="020F0502020204030204" pitchFamily="34" charset="0"/>
            </a:endParaRPr>
          </a:p>
          <a:p>
            <a:pPr marR="152400" algn="just">
              <a:lnSpc>
                <a:spcPct val="150000"/>
              </a:lnSpc>
              <a:spcAft>
                <a:spcPts val="1800"/>
              </a:spcAft>
            </a:pPr>
            <a:r>
              <a:rPr lang="en-GB" sz="2800" kern="100" dirty="0">
                <a:effectLst/>
                <a:latin typeface="Calibri" panose="020F0502020204030204" pitchFamily="34" charset="0"/>
                <a:ea typeface="Calibri" panose="020F0502020204030204" pitchFamily="34" charset="0"/>
                <a:cs typeface="Calibri" panose="020F0502020204030204" pitchFamily="34" charset="0"/>
              </a:rPr>
              <a:t>OK. </a:t>
            </a:r>
            <a:r>
              <a:rPr lang="en-GB" sz="2800" b="1" kern="100" dirty="0">
                <a:effectLst/>
                <a:latin typeface="Calibri" panose="020F0502020204030204" pitchFamily="34" charset="0"/>
                <a:ea typeface="Calibri" panose="020F0502020204030204" pitchFamily="34" charset="0"/>
                <a:cs typeface="Calibri" panose="020F0502020204030204" pitchFamily="34" charset="0"/>
              </a:rPr>
              <a:t>/</a:t>
            </a:r>
            <a:r>
              <a:rPr lang="en-GB" sz="2800" kern="100" dirty="0">
                <a:effectLst/>
                <a:latin typeface="Calibri" panose="020F0502020204030204" pitchFamily="34" charset="0"/>
                <a:ea typeface="Calibri" panose="020F0502020204030204" pitchFamily="34" charset="0"/>
                <a:cs typeface="Calibri" panose="020F0502020204030204" pitchFamily="34" charset="0"/>
              </a:rPr>
              <a:t> I want us to imagine </a:t>
            </a:r>
            <a:r>
              <a:rPr lang="en-GB" sz="2800" b="1" kern="100" dirty="0">
                <a:effectLst/>
                <a:latin typeface="Calibri" panose="020F0502020204030204" pitchFamily="34" charset="0"/>
                <a:ea typeface="Calibri" panose="020F0502020204030204" pitchFamily="34" charset="0"/>
                <a:cs typeface="Calibri" panose="020F0502020204030204" pitchFamily="34" charset="0"/>
              </a:rPr>
              <a:t>/</a:t>
            </a:r>
            <a:r>
              <a:rPr lang="en-GB" sz="2800" kern="100" dirty="0">
                <a:effectLst/>
                <a:latin typeface="Calibri" panose="020F0502020204030204" pitchFamily="34" charset="0"/>
                <a:ea typeface="Calibri" panose="020F0502020204030204" pitchFamily="34" charset="0"/>
                <a:cs typeface="Calibri" panose="020F0502020204030204" pitchFamily="34" charset="0"/>
              </a:rPr>
              <a:t> that we've just walked past </a:t>
            </a:r>
            <a:r>
              <a:rPr lang="en-GB" sz="2800" b="1" kern="100" dirty="0">
                <a:effectLst/>
                <a:latin typeface="Calibri" panose="020F0502020204030204" pitchFamily="34" charset="0"/>
                <a:ea typeface="Calibri" panose="020F0502020204030204" pitchFamily="34" charset="0"/>
                <a:cs typeface="Calibri" panose="020F0502020204030204" pitchFamily="34" charset="0"/>
              </a:rPr>
              <a:t>/ </a:t>
            </a:r>
            <a:r>
              <a:rPr lang="en-GB" sz="2800" kern="100" dirty="0" err="1">
                <a:effectLst/>
                <a:latin typeface="Calibri" panose="020F0502020204030204" pitchFamily="34" charset="0"/>
                <a:ea typeface="Calibri" panose="020F0502020204030204" pitchFamily="34" charset="0"/>
                <a:cs typeface="Calibri" panose="020F0502020204030204" pitchFamily="34" charset="0"/>
              </a:rPr>
              <a:t>Fitzbilies</a:t>
            </a:r>
            <a:r>
              <a:rPr lang="en-GB" sz="2800" kern="100" dirty="0">
                <a:effectLst/>
                <a:latin typeface="Calibri" panose="020F0502020204030204" pitchFamily="34" charset="0"/>
                <a:ea typeface="Calibri" panose="020F0502020204030204" pitchFamily="34" charset="0"/>
                <a:cs typeface="Calibri" panose="020F0502020204030204" pitchFamily="34" charset="0"/>
              </a:rPr>
              <a:t> cake shop</a:t>
            </a:r>
            <a:r>
              <a:rPr lang="en-GB" sz="2800" b="1" kern="100" dirty="0">
                <a:effectLst/>
                <a:latin typeface="Calibri" panose="020F0502020204030204" pitchFamily="34" charset="0"/>
                <a:ea typeface="Calibri" panose="020F0502020204030204" pitchFamily="34" charset="0"/>
                <a:cs typeface="Calibri" panose="020F0502020204030204" pitchFamily="34" charset="0"/>
              </a:rPr>
              <a:t> /</a:t>
            </a:r>
            <a:r>
              <a:rPr lang="en-GB" sz="2800" kern="100" dirty="0">
                <a:effectLst/>
                <a:latin typeface="Calibri" panose="020F0502020204030204" pitchFamily="34" charset="0"/>
                <a:ea typeface="Calibri" panose="020F0502020204030204" pitchFamily="34" charset="0"/>
                <a:cs typeface="Calibri" panose="020F0502020204030204" pitchFamily="34" charset="0"/>
              </a:rPr>
              <a:t> and we're walking towards</a:t>
            </a:r>
            <a:r>
              <a:rPr lang="en-GB" sz="2800" b="1" kern="100" dirty="0">
                <a:effectLst/>
                <a:latin typeface="Calibri" panose="020F0502020204030204" pitchFamily="34" charset="0"/>
                <a:ea typeface="Calibri" panose="020F0502020204030204" pitchFamily="34" charset="0"/>
                <a:cs typeface="Calibri" panose="020F0502020204030204" pitchFamily="34" charset="0"/>
              </a:rPr>
              <a:t>/</a:t>
            </a:r>
            <a:r>
              <a:rPr lang="en-GB" sz="2800" kern="100" dirty="0">
                <a:effectLst/>
                <a:latin typeface="Calibri" panose="020F0502020204030204" pitchFamily="34" charset="0"/>
                <a:ea typeface="Calibri" panose="020F0502020204030204" pitchFamily="34" charset="0"/>
                <a:cs typeface="Calibri" panose="020F0502020204030204" pitchFamily="34" charset="0"/>
              </a:rPr>
              <a:t> Corpus Christi College, </a:t>
            </a:r>
            <a:r>
              <a:rPr lang="en-GB" sz="2800" b="1" kern="100" dirty="0">
                <a:effectLst/>
                <a:latin typeface="Calibri" panose="020F0502020204030204" pitchFamily="34" charset="0"/>
                <a:ea typeface="Calibri" panose="020F0502020204030204" pitchFamily="34" charset="0"/>
                <a:cs typeface="Calibri" panose="020F0502020204030204" pitchFamily="34" charset="0"/>
              </a:rPr>
              <a:t>/</a:t>
            </a:r>
            <a:r>
              <a:rPr lang="en-GB" sz="2800" kern="100" dirty="0">
                <a:effectLst/>
                <a:latin typeface="Calibri" panose="020F0502020204030204" pitchFamily="34" charset="0"/>
                <a:ea typeface="Calibri" panose="020F0502020204030204" pitchFamily="34" charset="0"/>
                <a:cs typeface="Calibri" panose="020F0502020204030204" pitchFamily="34" charset="0"/>
              </a:rPr>
              <a:t> and we'll stop here </a:t>
            </a:r>
            <a:r>
              <a:rPr lang="en-GB" sz="2800" b="1" kern="100" dirty="0">
                <a:effectLst/>
                <a:latin typeface="Calibri" panose="020F0502020204030204" pitchFamily="34" charset="0"/>
                <a:ea typeface="Calibri" panose="020F0502020204030204" pitchFamily="34" charset="0"/>
                <a:cs typeface="Calibri" panose="020F0502020204030204" pitchFamily="34" charset="0"/>
              </a:rPr>
              <a:t>/</a:t>
            </a:r>
            <a:r>
              <a:rPr lang="en-GB" sz="2800" kern="100" dirty="0">
                <a:effectLst/>
                <a:latin typeface="Calibri" panose="020F0502020204030204" pitchFamily="34" charset="0"/>
                <a:ea typeface="Calibri" panose="020F0502020204030204" pitchFamily="34" charset="0"/>
                <a:cs typeface="Calibri" panose="020F0502020204030204" pitchFamily="34" charset="0"/>
              </a:rPr>
              <a:t> for a minute. </a:t>
            </a:r>
            <a:endParaRPr lang="en-GB" sz="2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9022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cher_Training_Slide_Templates.potx" id="{2B9C3AC6-1B17-4F11-B8CB-568F0D45EE42}" vid="{CCC5E056-289A-4F9F-8868-BC534F3EB10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8FFD2F321B0D4FA595090BDB31F35F" ma:contentTypeVersion="11" ma:contentTypeDescription="Create a new document." ma:contentTypeScope="" ma:versionID="f9f62d77995d38da429d91868fcc7edf">
  <xsd:schema xmlns:xsd="http://www.w3.org/2001/XMLSchema" xmlns:xs="http://www.w3.org/2001/XMLSchema" xmlns:p="http://schemas.microsoft.com/office/2006/metadata/properties" xmlns:ns3="c2d69df0-8a96-4d34-aa16-26d85536e42b" xmlns:ns4="7b0f0cd7-00d2-4a7e-976d-64d4c6b15db9" targetNamespace="http://schemas.microsoft.com/office/2006/metadata/properties" ma:root="true" ma:fieldsID="b39bfcc7dfa94bba35b4b76d1fbee3e3" ns3:_="" ns4:_="">
    <xsd:import namespace="c2d69df0-8a96-4d34-aa16-26d85536e42b"/>
    <xsd:import namespace="7b0f0cd7-00d2-4a7e-976d-64d4c6b15d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69df0-8a96-4d34-aa16-26d85536e4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0f0cd7-00d2-4a7e-976d-64d4c6b15db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2F7B97-00FD-4A4C-9E83-7B1D5992D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69df0-8a96-4d34-aa16-26d85536e42b"/>
    <ds:schemaRef ds:uri="7b0f0cd7-00d2-4a7e-976d-64d4c6b15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20183E-2AB0-45DF-873F-597ABA618B15}">
  <ds:schemaRefs>
    <ds:schemaRef ds:uri="http://schemas.microsoft.com/sharepoint/v3/contenttype/forms"/>
  </ds:schemaRefs>
</ds:datastoreItem>
</file>

<file path=customXml/itemProps3.xml><?xml version="1.0" encoding="utf-8"?>
<ds:datastoreItem xmlns:ds="http://schemas.openxmlformats.org/officeDocument/2006/customXml" ds:itemID="{6720AA44-0DDC-472C-9E29-4ECE6FE4E6E9}">
  <ds:schemaRefs>
    <ds:schemaRef ds:uri="7b0f0cd7-00d2-4a7e-976d-64d4c6b15db9"/>
    <ds:schemaRef ds:uri="http://purl.org/dc/terms/"/>
    <ds:schemaRef ds:uri="http://schemas.openxmlformats.org/package/2006/metadata/core-properties"/>
    <ds:schemaRef ds:uri="c2d69df0-8a96-4d34-aa16-26d85536e42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Bell Presentation</Template>
  <TotalTime>3310</TotalTime>
  <Words>1146</Words>
  <Application>Microsoft Office PowerPoint</Application>
  <PresentationFormat>Widescreen</PresentationFormat>
  <Paragraphs>155</Paragraphs>
  <Slides>16</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Aptos</vt:lpstr>
      <vt:lpstr>Aptos Display</vt:lpstr>
      <vt:lpstr>Arial</vt:lpstr>
      <vt:lpstr>Calibri</vt:lpstr>
      <vt:lpstr>Calibri Light</vt:lpstr>
      <vt:lpstr>Symbol</vt:lpstr>
      <vt:lpstr>Times New Roman</vt:lpstr>
      <vt:lpstr>Office Theme</vt:lpstr>
      <vt:lpstr>3_Office Theme</vt:lpstr>
      <vt:lpstr>4_Office Theme</vt:lpstr>
      <vt:lpstr>PowerPoint Presentation</vt:lpstr>
      <vt:lpstr>How well can you  take notes while listening?</vt:lpstr>
      <vt:lpstr>PowerPoint Presentation</vt:lpstr>
      <vt:lpstr>In this lesson we’re going to </vt:lpstr>
      <vt:lpstr>PowerPoint Presentation</vt:lpstr>
      <vt:lpstr>Information Units [I.U.s]</vt:lpstr>
      <vt:lpstr>Chunking a transcript</vt:lpstr>
      <vt:lpstr>Chunking the transcript</vt:lpstr>
      <vt:lpstr>Chunking the transcript</vt:lpstr>
      <vt:lpstr>Chunking the transcript</vt:lpstr>
      <vt:lpstr>Mark the transcript</vt:lpstr>
      <vt:lpstr>Mark the transcript</vt:lpstr>
      <vt:lpstr>PowerPoint Presentation</vt:lpstr>
      <vt:lpstr>In pairs within your group</vt:lpstr>
      <vt:lpstr>Review and Reflections on note-taking</vt:lpstr>
      <vt:lpstr>Homework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Lianne Noy</dc:creator>
  <cp:lastModifiedBy>Egle Petroniene</cp:lastModifiedBy>
  <cp:revision>103</cp:revision>
  <dcterms:created xsi:type="dcterms:W3CDTF">2018-12-09T23:26:34Z</dcterms:created>
  <dcterms:modified xsi:type="dcterms:W3CDTF">2024-11-24T07:21:12Z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0x010100048FFD2F321B0D4FA595090BDB31F35F</vt:lpwstr>
  </property>
</Properties>
</file>